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67" r:id="rId4"/>
    <p:sldId id="272" r:id="rId5"/>
    <p:sldId id="282" r:id="rId6"/>
    <p:sldId id="283" r:id="rId7"/>
    <p:sldId id="268" r:id="rId8"/>
    <p:sldId id="273" r:id="rId9"/>
    <p:sldId id="276" r:id="rId10"/>
    <p:sldId id="277" r:id="rId11"/>
    <p:sldId id="278" r:id="rId12"/>
    <p:sldId id="279" r:id="rId13"/>
    <p:sldId id="280" r:id="rId14"/>
    <p:sldId id="281" r:id="rId15"/>
    <p:sldId id="270" r:id="rId16"/>
    <p:sldId id="285" r:id="rId17"/>
    <p:sldId id="275" r:id="rId18"/>
    <p:sldId id="286" r:id="rId19"/>
    <p:sldId id="328" r:id="rId20"/>
    <p:sldId id="329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 userDrawn="1">
          <p15:clr>
            <a:srgbClr val="A4A3A4"/>
          </p15:clr>
        </p15:guide>
        <p15:guide id="2" pos="7106" userDrawn="1">
          <p15:clr>
            <a:srgbClr val="A4A3A4"/>
          </p15:clr>
        </p15:guide>
        <p15:guide id="3" pos="7680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DE5A"/>
    <a:srgbClr val="4F4D50"/>
    <a:srgbClr val="515C9F"/>
    <a:srgbClr val="F99084"/>
    <a:srgbClr val="353637"/>
    <a:srgbClr val="567D99"/>
    <a:srgbClr val="333F50"/>
    <a:srgbClr val="BA3760"/>
    <a:srgbClr val="CD57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1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162"/>
      </p:cViewPr>
      <p:guideLst>
        <p:guide orient="horz" pos="1616"/>
        <p:guide pos="7106"/>
        <p:guide pos="76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7A2D9-5A9E-4900-AA35-4FEEC106C744}" type="datetimeFigureOut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E7807-B7FD-41D1-B252-DF293A81D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73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3F43E-07F2-22A0-1669-39207EFB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A6F7CA-C5B3-3BA1-1D74-6D7BBD5E7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1C3253-7E7C-2002-D9A0-89878872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1A77-DC33-4478-B6AD-2EFDC1DAC21F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F672DF-5AC2-37CD-080A-1EE09C97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051977-6229-390D-ECE4-349CEA66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23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3400F6-2D69-D0B1-5963-099459C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3A0F8B4-5637-FA63-BB12-E08AF81FF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41E304-AAB8-07C8-4985-DE96A858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854D-6EE1-490A-B99D-372638082E79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7F053A-A3FB-E892-32EB-6B4EEA9CC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A493D4-25A7-C58B-6C7D-A5AD767C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82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90306E-B83A-6B61-75A3-83E227DA8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C93F11F-8352-7396-E32B-CC069B799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636F9B-C03A-8CB0-F745-9F747881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D81E-773F-4D30-BC9E-A703494B6BFA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31282C-391A-26E1-2528-CB98209A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2D3796-EBBF-5ACA-7FE2-37141CC2E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1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95F63-839A-CF41-1735-33E263B0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D39742-CE89-5071-870B-3028EF39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9AA6EF-E6FF-5E4B-2D48-E5D24741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B9AD-300E-49EA-8B70-C71308198F35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7343D0-2770-E6FE-305C-0DCAB4B9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AFE972-2956-A122-9628-6A1A2ABE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23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64AFE-6CF1-E09B-44C4-A5AA8C25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CBC8F1-8EBC-38FD-B53C-BD934C202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99502E-0795-C6A1-0A9C-361D4244D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F82D-E925-45D9-914F-5C125AD85BED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A57634-AC57-EDAC-ADEB-3CEA09A3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56BFAE-7E14-FAC9-D705-46027F11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059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67D7D-C39F-714F-5D0F-FDBA4EAB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9A044-0093-1BFE-09AA-E6C4A3A09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2A5CF6A-041E-EA8F-166C-3454FEE94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73E439-CEE3-A59D-7C43-90B0098D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7790-51CF-4561-9572-478C84B04BEC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0F8210E-1099-2762-1BEF-DF05B9F9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12D34A-D987-F6C2-103E-73B77E88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41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CC52-3F6A-7C7E-C845-51291ADF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141274-0316-D5EA-4EB3-92956C09A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3F3264-A732-3A37-697F-AF1F153DF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0877DF7-C9AD-C535-4C00-99FEFA0B1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95FC21-5F25-3BF7-1FBA-2C1F82480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D623EB2-861D-5694-4A40-A6E98999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267A-6083-4F72-9941-C2C014BABAC9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B3F7ABB-9F4A-F6E0-7E28-F6751806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C29C54C-57D0-84AE-9F0B-05C0A09F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39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F862B3-DDFD-1CFE-5098-A90CCC6A6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A55491-0A0F-117A-8FAE-2454B97E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33B4E-025B-443B-B9DB-B136275C8407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7FA033-F818-8CDE-6BB4-3C1C70E7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6F06B8-D463-B08B-50C7-E368AFE1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3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6647D64-E0A5-915E-4B29-06B692DF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34BC8-8E9D-43D0-991C-61C91699776E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E769A7B-5E95-7547-686A-067F8491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8853A2-43BA-318E-F5D5-0ECF87A2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2800" y="6475412"/>
            <a:ext cx="2743200" cy="365125"/>
          </a:xfrm>
        </p:spPr>
        <p:txBody>
          <a:bodyPr/>
          <a:lstStyle>
            <a:lvl1pPr>
              <a:defRPr sz="2000"/>
            </a:lvl1pPr>
          </a:lstStyle>
          <a:p>
            <a:fld id="{B86828B2-BCA7-46AC-860F-3B8C106C9E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22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EBDCE-8BC8-A40C-D339-D52B0B06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D3BD3F-597F-9EA5-5D63-B05522E66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B18079-2F0C-DA56-38AE-C302EEECF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10255E-B78E-72FF-AC4A-93B26441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3DB3-4780-4347-9D69-E6A36E7EAF4B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D482E7-E3F5-5C01-D31C-E0EE95179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98DFAA-57FD-7184-BF78-EEC67929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2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44E92-00C1-90F7-007C-F6C72C865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6AF8C-A6EC-2D01-2A34-E6322FC52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152AD8E-757A-60F6-B7F3-36B1D51D5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027C0C-AF0D-C75A-25D6-1E0C59A4F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FD163-194C-4FC1-9AD0-0EC39227A7F1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0C01C7-0F27-2F92-FA2B-C4EA22BF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F17033-D242-1D86-70E4-E4AA253E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06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8F22D1-9D4F-0DE5-7821-6D2B2B2C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CCB437-6581-57C1-429C-092D57399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DC52D9-774D-D124-941A-C76A044C2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EBA9-2A40-47F4-9BE3-3501D7891A2B}" type="datetime1">
              <a:rPr lang="zh-TW" altLang="en-US" smtClean="0"/>
              <a:t>2022/11/25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A61DC3-2823-5D9B-A5ED-494CBD02A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AD13E-252F-0F4C-16BB-6580C7788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86828B2-BCA7-46AC-860F-3B8C106C9E2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671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3.xml"/><Relationship Id="rId18" Type="http://schemas.openxmlformats.org/officeDocument/2006/relationships/image" Target="../media/image16.png"/><Relationship Id="rId3" Type="http://schemas.openxmlformats.org/officeDocument/2006/relationships/image" Target="../media/image15.svg"/><Relationship Id="rId21" Type="http://schemas.openxmlformats.org/officeDocument/2006/relationships/slide" Target="slide14.xml"/><Relationship Id="rId7" Type="http://schemas.openxmlformats.org/officeDocument/2006/relationships/image" Target="../media/image37.jpg"/><Relationship Id="rId12" Type="http://schemas.openxmlformats.org/officeDocument/2006/relationships/image" Target="../media/image7.svg"/><Relationship Id="rId17" Type="http://schemas.openxmlformats.org/officeDocument/2006/relationships/image" Target="../media/image13.svg"/><Relationship Id="rId2" Type="http://schemas.openxmlformats.org/officeDocument/2006/relationships/image" Target="../media/image14.png"/><Relationship Id="rId16" Type="http://schemas.openxmlformats.org/officeDocument/2006/relationships/image" Target="../media/image12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24" Type="http://schemas.openxmlformats.org/officeDocument/2006/relationships/slide" Target="slide7.xml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23" Type="http://schemas.openxmlformats.org/officeDocument/2006/relationships/image" Target="../media/image47.svg"/><Relationship Id="rId10" Type="http://schemas.openxmlformats.org/officeDocument/2006/relationships/image" Target="../media/image9.svg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3" Type="http://schemas.openxmlformats.org/officeDocument/2006/relationships/image" Target="../media/image15.svg"/><Relationship Id="rId21" Type="http://schemas.openxmlformats.org/officeDocument/2006/relationships/slide" Target="slide8.xml"/><Relationship Id="rId7" Type="http://schemas.openxmlformats.org/officeDocument/2006/relationships/image" Target="../media/image53.png"/><Relationship Id="rId12" Type="http://schemas.openxmlformats.org/officeDocument/2006/relationships/slide" Target="slide3.xml"/><Relationship Id="rId17" Type="http://schemas.openxmlformats.org/officeDocument/2006/relationships/image" Target="../media/image16.png"/><Relationship Id="rId2" Type="http://schemas.openxmlformats.org/officeDocument/2006/relationships/image" Target="../media/image14.png"/><Relationship Id="rId16" Type="http://schemas.openxmlformats.org/officeDocument/2006/relationships/image" Target="../media/image13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sv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23" Type="http://schemas.openxmlformats.org/officeDocument/2006/relationships/slide" Target="slide7.xml"/><Relationship Id="rId10" Type="http://schemas.openxmlformats.org/officeDocument/2006/relationships/image" Target="../media/image6.png"/><Relationship Id="rId19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1.svg"/><Relationship Id="rId22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slide" Target="slide3.xml"/><Relationship Id="rId18" Type="http://schemas.openxmlformats.org/officeDocument/2006/relationships/image" Target="../media/image16.png"/><Relationship Id="rId3" Type="http://schemas.openxmlformats.org/officeDocument/2006/relationships/image" Target="../media/image15.svg"/><Relationship Id="rId21" Type="http://schemas.openxmlformats.org/officeDocument/2006/relationships/slide" Target="slide14.xml"/><Relationship Id="rId7" Type="http://schemas.openxmlformats.org/officeDocument/2006/relationships/image" Target="../media/image34.png"/><Relationship Id="rId12" Type="http://schemas.openxmlformats.org/officeDocument/2006/relationships/image" Target="../media/image7.svg"/><Relationship Id="rId17" Type="http://schemas.openxmlformats.org/officeDocument/2006/relationships/image" Target="../media/image13.svg"/><Relationship Id="rId2" Type="http://schemas.openxmlformats.org/officeDocument/2006/relationships/image" Target="../media/image14.png"/><Relationship Id="rId16" Type="http://schemas.openxmlformats.org/officeDocument/2006/relationships/image" Target="../media/image12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24" Type="http://schemas.openxmlformats.org/officeDocument/2006/relationships/slide" Target="slide7.xml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23" Type="http://schemas.openxmlformats.org/officeDocument/2006/relationships/image" Target="../media/image47.svg"/><Relationship Id="rId10" Type="http://schemas.openxmlformats.org/officeDocument/2006/relationships/image" Target="../media/image9.svg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3.xml"/><Relationship Id="rId18" Type="http://schemas.openxmlformats.org/officeDocument/2006/relationships/image" Target="../media/image16.png"/><Relationship Id="rId3" Type="http://schemas.openxmlformats.org/officeDocument/2006/relationships/image" Target="../media/image15.svg"/><Relationship Id="rId21" Type="http://schemas.openxmlformats.org/officeDocument/2006/relationships/slide" Target="slide14.xml"/><Relationship Id="rId7" Type="http://schemas.openxmlformats.org/officeDocument/2006/relationships/image" Target="../media/image34.png"/><Relationship Id="rId12" Type="http://schemas.openxmlformats.org/officeDocument/2006/relationships/image" Target="../media/image7.svg"/><Relationship Id="rId17" Type="http://schemas.openxmlformats.org/officeDocument/2006/relationships/image" Target="../media/image13.svg"/><Relationship Id="rId25" Type="http://schemas.openxmlformats.org/officeDocument/2006/relationships/image" Target="../media/image54.jpg"/><Relationship Id="rId2" Type="http://schemas.openxmlformats.org/officeDocument/2006/relationships/image" Target="../media/image14.png"/><Relationship Id="rId16" Type="http://schemas.openxmlformats.org/officeDocument/2006/relationships/image" Target="../media/image12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24" Type="http://schemas.openxmlformats.org/officeDocument/2006/relationships/slide" Target="slide7.xml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23" Type="http://schemas.openxmlformats.org/officeDocument/2006/relationships/image" Target="../media/image47.svg"/><Relationship Id="rId10" Type="http://schemas.openxmlformats.org/officeDocument/2006/relationships/image" Target="../media/image9.svg"/><Relationship Id="rId19" Type="http://schemas.openxmlformats.org/officeDocument/2006/relationships/image" Target="../media/image17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Relationship Id="rId22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.svg"/><Relationship Id="rId18" Type="http://schemas.openxmlformats.org/officeDocument/2006/relationships/slide" Target="slide15.xml"/><Relationship Id="rId26" Type="http://schemas.openxmlformats.org/officeDocument/2006/relationships/image" Target="../media/image58.jpg"/><Relationship Id="rId3" Type="http://schemas.openxmlformats.org/officeDocument/2006/relationships/image" Target="../media/image15.svg"/><Relationship Id="rId21" Type="http://schemas.openxmlformats.org/officeDocument/2006/relationships/image" Target="../media/image47.svg"/><Relationship Id="rId7" Type="http://schemas.openxmlformats.org/officeDocument/2006/relationships/image" Target="../media/image8.png"/><Relationship Id="rId12" Type="http://schemas.openxmlformats.org/officeDocument/2006/relationships/image" Target="../media/image10.png"/><Relationship Id="rId17" Type="http://schemas.openxmlformats.org/officeDocument/2006/relationships/image" Target="../media/image17.svg"/><Relationship Id="rId25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3.xml"/><Relationship Id="rId24" Type="http://schemas.openxmlformats.org/officeDocument/2006/relationships/image" Target="../media/image56.jp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23" Type="http://schemas.openxmlformats.org/officeDocument/2006/relationships/image" Target="../media/image37.jpg"/><Relationship Id="rId10" Type="http://schemas.openxmlformats.org/officeDocument/2006/relationships/image" Target="../media/image7.svg"/><Relationship Id="rId19" Type="http://schemas.openxmlformats.org/officeDocument/2006/relationships/slide" Target="slide14.xml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2.png"/><Relationship Id="rId22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9.svg"/><Relationship Id="rId21" Type="http://schemas.openxmlformats.org/officeDocument/2006/relationships/slide" Target="slide14.xml"/><Relationship Id="rId7" Type="http://schemas.openxmlformats.org/officeDocument/2006/relationships/image" Target="../media/image60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23" Type="http://schemas.openxmlformats.org/officeDocument/2006/relationships/slide" Target="slide7.xml"/><Relationship Id="rId10" Type="http://schemas.openxmlformats.org/officeDocument/2006/relationships/slide" Target="slide3.xml"/><Relationship Id="rId19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image" Target="../media/image7.svg"/><Relationship Id="rId14" Type="http://schemas.openxmlformats.org/officeDocument/2006/relationships/image" Target="../media/image13.svg"/><Relationship Id="rId22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18" Type="http://schemas.openxmlformats.org/officeDocument/2006/relationships/slide" Target="slide14.xml"/><Relationship Id="rId26" Type="http://schemas.openxmlformats.org/officeDocument/2006/relationships/image" Target="../media/image66.png"/><Relationship Id="rId3" Type="http://schemas.openxmlformats.org/officeDocument/2006/relationships/image" Target="../media/image13.svg"/><Relationship Id="rId21" Type="http://schemas.openxmlformats.org/officeDocument/2006/relationships/slide" Target="slide7.xml"/><Relationship Id="rId7" Type="http://schemas.openxmlformats.org/officeDocument/2006/relationships/image" Target="../media/image9.svg"/><Relationship Id="rId12" Type="http://schemas.openxmlformats.org/officeDocument/2006/relationships/image" Target="../media/image11.svg"/><Relationship Id="rId17" Type="http://schemas.openxmlformats.org/officeDocument/2006/relationships/slide" Target="slide15.xml"/><Relationship Id="rId25" Type="http://schemas.microsoft.com/office/2007/relationships/hdphoto" Target="../media/hdphoto7.wdp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slide" Target="slide8.xml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24" Type="http://schemas.openxmlformats.org/officeDocument/2006/relationships/image" Target="../media/image65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64.png"/><Relationship Id="rId28" Type="http://schemas.openxmlformats.org/officeDocument/2006/relationships/image" Target="../media/image68.png"/><Relationship Id="rId10" Type="http://schemas.openxmlformats.org/officeDocument/2006/relationships/slide" Target="slide3.xml"/><Relationship Id="rId19" Type="http://schemas.openxmlformats.org/officeDocument/2006/relationships/image" Target="../media/image62.svg"/><Relationship Id="rId4" Type="http://schemas.openxmlformats.org/officeDocument/2006/relationships/image" Target="../media/image4.png"/><Relationship Id="rId9" Type="http://schemas.openxmlformats.org/officeDocument/2006/relationships/image" Target="../media/image7.svg"/><Relationship Id="rId14" Type="http://schemas.openxmlformats.org/officeDocument/2006/relationships/image" Target="../media/image15.svg"/><Relationship Id="rId22" Type="http://schemas.openxmlformats.org/officeDocument/2006/relationships/image" Target="../media/image63.png"/><Relationship Id="rId27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18" Type="http://schemas.openxmlformats.org/officeDocument/2006/relationships/slide" Target="slide14.xml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17" Type="http://schemas.openxmlformats.org/officeDocument/2006/relationships/slide" Target="slide15.xml"/><Relationship Id="rId2" Type="http://schemas.openxmlformats.org/officeDocument/2006/relationships/image" Target="../media/image4.png"/><Relationship Id="rId16" Type="http://schemas.openxmlformats.org/officeDocument/2006/relationships/image" Target="../media/image17.svg"/><Relationship Id="rId20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slide" Target="slide8.xml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9.png"/><Relationship Id="rId18" Type="http://schemas.openxmlformats.org/officeDocument/2006/relationships/image" Target="../media/image13.svg"/><Relationship Id="rId26" Type="http://schemas.openxmlformats.org/officeDocument/2006/relationships/slide" Target="slide7.xml"/><Relationship Id="rId3" Type="http://schemas.openxmlformats.org/officeDocument/2006/relationships/image" Target="../media/image7.sv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12.png"/><Relationship Id="rId25" Type="http://schemas.openxmlformats.org/officeDocument/2006/relationships/slide" Target="slide8.xml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microsoft.com/office/2017/06/relationships/model3d" Target="../media/model3d1.glb"/><Relationship Id="rId24" Type="http://schemas.openxmlformats.org/officeDocument/2006/relationships/slide" Target="slide14.xml"/><Relationship Id="rId5" Type="http://schemas.openxmlformats.org/officeDocument/2006/relationships/image" Target="../media/image9.svg"/><Relationship Id="rId15" Type="http://schemas.openxmlformats.org/officeDocument/2006/relationships/image" Target="../media/image21.png"/><Relationship Id="rId23" Type="http://schemas.openxmlformats.org/officeDocument/2006/relationships/slide" Target="slide15.xml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14" Type="http://schemas.openxmlformats.org/officeDocument/2006/relationships/image" Target="../media/image20.png"/><Relationship Id="rId22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18" Type="http://schemas.openxmlformats.org/officeDocument/2006/relationships/slide" Target="slide14.xml"/><Relationship Id="rId26" Type="http://schemas.openxmlformats.org/officeDocument/2006/relationships/image" Target="../media/image28.png"/><Relationship Id="rId3" Type="http://schemas.openxmlformats.org/officeDocument/2006/relationships/image" Target="../media/image7.svg"/><Relationship Id="rId21" Type="http://schemas.openxmlformats.org/officeDocument/2006/relationships/image" Target="../media/image23.pn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17" Type="http://schemas.openxmlformats.org/officeDocument/2006/relationships/slide" Target="slide15.xml"/><Relationship Id="rId25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17.svg"/><Relationship Id="rId20" Type="http://schemas.openxmlformats.org/officeDocument/2006/relationships/slide" Target="slide7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26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1.svg"/><Relationship Id="rId19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18" Type="http://schemas.openxmlformats.org/officeDocument/2006/relationships/slide" Target="slide14.xml"/><Relationship Id="rId3" Type="http://schemas.openxmlformats.org/officeDocument/2006/relationships/image" Target="../media/image7.svg"/><Relationship Id="rId21" Type="http://schemas.openxmlformats.org/officeDocument/2006/relationships/image" Target="../media/image33.pn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17" Type="http://schemas.openxmlformats.org/officeDocument/2006/relationships/slide" Target="slide15.xml"/><Relationship Id="rId2" Type="http://schemas.openxmlformats.org/officeDocument/2006/relationships/image" Target="../media/image6.png"/><Relationship Id="rId16" Type="http://schemas.openxmlformats.org/officeDocument/2006/relationships/image" Target="../media/image17.svg"/><Relationship Id="rId20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14.png"/><Relationship Id="rId18" Type="http://schemas.openxmlformats.org/officeDocument/2006/relationships/slide" Target="slide14.xml"/><Relationship Id="rId3" Type="http://schemas.openxmlformats.org/officeDocument/2006/relationships/image" Target="../media/image7.svg"/><Relationship Id="rId21" Type="http://schemas.openxmlformats.org/officeDocument/2006/relationships/image" Target="../media/image34.png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17" Type="http://schemas.openxmlformats.org/officeDocument/2006/relationships/slide" Target="slide15.xml"/><Relationship Id="rId2" Type="http://schemas.openxmlformats.org/officeDocument/2006/relationships/image" Target="../media/image6.png"/><Relationship Id="rId16" Type="http://schemas.openxmlformats.org/officeDocument/2006/relationships/image" Target="../media/image17.svg"/><Relationship Id="rId20" Type="http://schemas.openxmlformats.org/officeDocument/2006/relationships/slide" Target="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24" Type="http://schemas.openxmlformats.org/officeDocument/2006/relationships/image" Target="../media/image37.jpg"/><Relationship Id="rId5" Type="http://schemas.openxmlformats.org/officeDocument/2006/relationships/image" Target="../media/image5.svg"/><Relationship Id="rId15" Type="http://schemas.openxmlformats.org/officeDocument/2006/relationships/image" Target="../media/image16.png"/><Relationship Id="rId23" Type="http://schemas.openxmlformats.org/officeDocument/2006/relationships/image" Target="../media/image36.jpg"/><Relationship Id="rId10" Type="http://schemas.openxmlformats.org/officeDocument/2006/relationships/image" Target="../media/image11.svg"/><Relationship Id="rId19" Type="http://schemas.openxmlformats.org/officeDocument/2006/relationships/slide" Target="slide8.xml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2.png"/><Relationship Id="rId26" Type="http://schemas.openxmlformats.org/officeDocument/2006/relationships/image" Target="../media/image40.svg"/><Relationship Id="rId3" Type="http://schemas.openxmlformats.org/officeDocument/2006/relationships/image" Target="../media/image17.svg"/><Relationship Id="rId21" Type="http://schemas.openxmlformats.org/officeDocument/2006/relationships/image" Target="../media/image15.svg"/><Relationship Id="rId7" Type="http://schemas.microsoft.com/office/2007/relationships/hdphoto" Target="../media/hdphoto3.wdp"/><Relationship Id="rId12" Type="http://schemas.openxmlformats.org/officeDocument/2006/relationships/image" Target="../media/image9.svg"/><Relationship Id="rId17" Type="http://schemas.openxmlformats.org/officeDocument/2006/relationships/image" Target="../media/image11.svg"/><Relationship Id="rId25" Type="http://schemas.openxmlformats.org/officeDocument/2006/relationships/slide" Target="slide7.xml"/><Relationship Id="rId33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8.png"/><Relationship Id="rId24" Type="http://schemas.openxmlformats.org/officeDocument/2006/relationships/slide" Target="slide8.xml"/><Relationship Id="rId32" Type="http://schemas.openxmlformats.org/officeDocument/2006/relationships/image" Target="../media/image44.png"/><Relationship Id="rId5" Type="http://schemas.openxmlformats.org/officeDocument/2006/relationships/image" Target="../media/image5.svg"/><Relationship Id="rId15" Type="http://schemas.openxmlformats.org/officeDocument/2006/relationships/slide" Target="slide3.xml"/><Relationship Id="rId23" Type="http://schemas.openxmlformats.org/officeDocument/2006/relationships/slide" Target="slide14.xml"/><Relationship Id="rId28" Type="http://schemas.microsoft.com/office/2007/relationships/hdphoto" Target="../media/hdphoto5.wdp"/><Relationship Id="rId10" Type="http://schemas.openxmlformats.org/officeDocument/2006/relationships/image" Target="../media/image22.png"/><Relationship Id="rId19" Type="http://schemas.openxmlformats.org/officeDocument/2006/relationships/image" Target="../media/image13.svg"/><Relationship Id="rId31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openxmlformats.org/officeDocument/2006/relationships/image" Target="../media/image7.svg"/><Relationship Id="rId22" Type="http://schemas.openxmlformats.org/officeDocument/2006/relationships/slide" Target="slide15.xml"/><Relationship Id="rId27" Type="http://schemas.openxmlformats.org/officeDocument/2006/relationships/image" Target="../media/image41.png"/><Relationship Id="rId30" Type="http://schemas.openxmlformats.org/officeDocument/2006/relationships/image" Target="../media/image43.png"/><Relationship Id="rId8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3" Type="http://schemas.openxmlformats.org/officeDocument/2006/relationships/image" Target="../media/image15.svg"/><Relationship Id="rId21" Type="http://schemas.openxmlformats.org/officeDocument/2006/relationships/slide" Target="slide8.xml"/><Relationship Id="rId7" Type="http://schemas.openxmlformats.org/officeDocument/2006/relationships/image" Target="../media/image46.png"/><Relationship Id="rId12" Type="http://schemas.openxmlformats.org/officeDocument/2006/relationships/slide" Target="slide3.xml"/><Relationship Id="rId17" Type="http://schemas.openxmlformats.org/officeDocument/2006/relationships/image" Target="../media/image16.png"/><Relationship Id="rId2" Type="http://schemas.openxmlformats.org/officeDocument/2006/relationships/image" Target="../media/image14.png"/><Relationship Id="rId16" Type="http://schemas.openxmlformats.org/officeDocument/2006/relationships/image" Target="../media/image13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svg"/><Relationship Id="rId24" Type="http://schemas.openxmlformats.org/officeDocument/2006/relationships/image" Target="../media/image48.jp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23" Type="http://schemas.openxmlformats.org/officeDocument/2006/relationships/slide" Target="slide7.xml"/><Relationship Id="rId10" Type="http://schemas.openxmlformats.org/officeDocument/2006/relationships/image" Target="../media/image6.png"/><Relationship Id="rId19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1.svg"/><Relationship Id="rId22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image" Target="../media/image17.svg"/><Relationship Id="rId26" Type="http://schemas.openxmlformats.org/officeDocument/2006/relationships/image" Target="../media/image52.png"/><Relationship Id="rId3" Type="http://schemas.openxmlformats.org/officeDocument/2006/relationships/image" Target="../media/image15.svg"/><Relationship Id="rId21" Type="http://schemas.openxmlformats.org/officeDocument/2006/relationships/slide" Target="slide8.xml"/><Relationship Id="rId7" Type="http://schemas.openxmlformats.org/officeDocument/2006/relationships/image" Target="../media/image49.png"/><Relationship Id="rId12" Type="http://schemas.openxmlformats.org/officeDocument/2006/relationships/slide" Target="slide3.xml"/><Relationship Id="rId17" Type="http://schemas.openxmlformats.org/officeDocument/2006/relationships/image" Target="../media/image16.png"/><Relationship Id="rId25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13.svg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7.svg"/><Relationship Id="rId24" Type="http://schemas.openxmlformats.org/officeDocument/2006/relationships/image" Target="../media/image50.pn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23" Type="http://schemas.openxmlformats.org/officeDocument/2006/relationships/slide" Target="slide7.xml"/><Relationship Id="rId10" Type="http://schemas.openxmlformats.org/officeDocument/2006/relationships/image" Target="../media/image6.png"/><Relationship Id="rId19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1.svg"/><Relationship Id="rId22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51D25"/>
            </a:gs>
            <a:gs pos="0">
              <a:srgbClr val="727CAE"/>
            </a:gs>
            <a:gs pos="44000">
              <a:srgbClr val="3C50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551;p11">
            <a:extLst>
              <a:ext uri="{FF2B5EF4-FFF2-40B4-BE49-F238E27FC236}">
                <a16:creationId xmlns:a16="http://schemas.microsoft.com/office/drawing/2014/main" id="{7056FF07-E511-2DBE-98D9-50EBBCDCCE23}"/>
              </a:ext>
            </a:extLst>
          </p:cNvPr>
          <p:cNvGrpSpPr/>
          <p:nvPr/>
        </p:nvGrpSpPr>
        <p:grpSpPr>
          <a:xfrm>
            <a:off x="17294" y="-394146"/>
            <a:ext cx="12189219" cy="8035395"/>
            <a:chOff x="26" y="-294805"/>
            <a:chExt cx="9143984" cy="6027911"/>
          </a:xfrm>
        </p:grpSpPr>
        <p:sp>
          <p:nvSpPr>
            <p:cNvPr id="44" name="Google Shape;552;p11">
              <a:extLst>
                <a:ext uri="{FF2B5EF4-FFF2-40B4-BE49-F238E27FC236}">
                  <a16:creationId xmlns:a16="http://schemas.microsoft.com/office/drawing/2014/main" id="{E46697C1-264B-95A1-97EB-89D46A671C98}"/>
                </a:ext>
              </a:extLst>
            </p:cNvPr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553;p11">
              <a:extLst>
                <a:ext uri="{FF2B5EF4-FFF2-40B4-BE49-F238E27FC236}">
                  <a16:creationId xmlns:a16="http://schemas.microsoft.com/office/drawing/2014/main" id="{943E72BD-9AB7-E0D5-A691-A4BAD7AF6E00}"/>
                </a:ext>
              </a:extLst>
            </p:cNvPr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9" name="Google Shape;554;p11">
                <a:extLst>
                  <a:ext uri="{FF2B5EF4-FFF2-40B4-BE49-F238E27FC236}">
                    <a16:creationId xmlns:a16="http://schemas.microsoft.com/office/drawing/2014/main" id="{6EB2CF49-3433-089F-6C35-CF0AE0B21713}"/>
                  </a:ext>
                </a:extLst>
              </p:cNvPr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55;p11">
                <a:extLst>
                  <a:ext uri="{FF2B5EF4-FFF2-40B4-BE49-F238E27FC236}">
                    <a16:creationId xmlns:a16="http://schemas.microsoft.com/office/drawing/2014/main" id="{9BCD2D04-14B8-71E7-89A0-E50C92FAA4B0}"/>
                  </a:ext>
                </a:extLst>
              </p:cNvPr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56;p11">
                <a:extLst>
                  <a:ext uri="{FF2B5EF4-FFF2-40B4-BE49-F238E27FC236}">
                    <a16:creationId xmlns:a16="http://schemas.microsoft.com/office/drawing/2014/main" id="{70110ED7-B216-25C6-A5ED-188C59A03642}"/>
                  </a:ext>
                </a:extLst>
              </p:cNvPr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57;p11">
                <a:extLst>
                  <a:ext uri="{FF2B5EF4-FFF2-40B4-BE49-F238E27FC236}">
                    <a16:creationId xmlns:a16="http://schemas.microsoft.com/office/drawing/2014/main" id="{9116A932-B1B4-BB8C-7E87-51B430532769}"/>
                  </a:ext>
                </a:extLst>
              </p:cNvPr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558;p11">
              <a:extLst>
                <a:ext uri="{FF2B5EF4-FFF2-40B4-BE49-F238E27FC236}">
                  <a16:creationId xmlns:a16="http://schemas.microsoft.com/office/drawing/2014/main" id="{40A7C616-A265-13B1-1AFD-4464D8CD4332}"/>
                </a:ext>
              </a:extLst>
            </p:cNvPr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9;p11">
              <a:extLst>
                <a:ext uri="{FF2B5EF4-FFF2-40B4-BE49-F238E27FC236}">
                  <a16:creationId xmlns:a16="http://schemas.microsoft.com/office/drawing/2014/main" id="{5FA16DAF-2123-3BD8-D616-8ABA68F2B576}"/>
                </a:ext>
              </a:extLst>
            </p:cNvPr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60;p11">
              <a:extLst>
                <a:ext uri="{FF2B5EF4-FFF2-40B4-BE49-F238E27FC236}">
                  <a16:creationId xmlns:a16="http://schemas.microsoft.com/office/drawing/2014/main" id="{40BFB362-A32F-6608-8891-75637D10DC26}"/>
                </a:ext>
              </a:extLst>
            </p:cNvPr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1;p11">
              <a:extLst>
                <a:ext uri="{FF2B5EF4-FFF2-40B4-BE49-F238E27FC236}">
                  <a16:creationId xmlns:a16="http://schemas.microsoft.com/office/drawing/2014/main" id="{1979F8D6-CD38-4FBC-FB53-07C6051F119E}"/>
                </a:ext>
              </a:extLst>
            </p:cNvPr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2;p11">
              <a:extLst>
                <a:ext uri="{FF2B5EF4-FFF2-40B4-BE49-F238E27FC236}">
                  <a16:creationId xmlns:a16="http://schemas.microsoft.com/office/drawing/2014/main" id="{72310F33-BB3A-CB7F-D730-337397844A13}"/>
                </a:ext>
              </a:extLst>
            </p:cNvPr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3;p11">
              <a:extLst>
                <a:ext uri="{FF2B5EF4-FFF2-40B4-BE49-F238E27FC236}">
                  <a16:creationId xmlns:a16="http://schemas.microsoft.com/office/drawing/2014/main" id="{A699BF36-F778-3471-AF20-E36724D18245}"/>
                </a:ext>
              </a:extLst>
            </p:cNvPr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4;p11">
              <a:extLst>
                <a:ext uri="{FF2B5EF4-FFF2-40B4-BE49-F238E27FC236}">
                  <a16:creationId xmlns:a16="http://schemas.microsoft.com/office/drawing/2014/main" id="{3D93C45F-05FD-864B-32C5-BEE8B9E64F06}"/>
                </a:ext>
              </a:extLst>
            </p:cNvPr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5;p11">
              <a:extLst>
                <a:ext uri="{FF2B5EF4-FFF2-40B4-BE49-F238E27FC236}">
                  <a16:creationId xmlns:a16="http://schemas.microsoft.com/office/drawing/2014/main" id="{F12BCB2A-C879-96A9-0AF6-04FEDC7ABB8D}"/>
                </a:ext>
              </a:extLst>
            </p:cNvPr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6;p11">
              <a:extLst>
                <a:ext uri="{FF2B5EF4-FFF2-40B4-BE49-F238E27FC236}">
                  <a16:creationId xmlns:a16="http://schemas.microsoft.com/office/drawing/2014/main" id="{5FA5F3B0-BED6-72FE-0657-5E467A25FDFF}"/>
                </a:ext>
              </a:extLst>
            </p:cNvPr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7;p11">
              <a:extLst>
                <a:ext uri="{FF2B5EF4-FFF2-40B4-BE49-F238E27FC236}">
                  <a16:creationId xmlns:a16="http://schemas.microsoft.com/office/drawing/2014/main" id="{065ADE94-4836-5F5D-9AF5-BF78A58E90A5}"/>
                </a:ext>
              </a:extLst>
            </p:cNvPr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8;p11">
              <a:extLst>
                <a:ext uri="{FF2B5EF4-FFF2-40B4-BE49-F238E27FC236}">
                  <a16:creationId xmlns:a16="http://schemas.microsoft.com/office/drawing/2014/main" id="{61E085E9-951A-500A-90B2-53399EDB9790}"/>
                </a:ext>
              </a:extLst>
            </p:cNvPr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9;p11">
              <a:extLst>
                <a:ext uri="{FF2B5EF4-FFF2-40B4-BE49-F238E27FC236}">
                  <a16:creationId xmlns:a16="http://schemas.microsoft.com/office/drawing/2014/main" id="{4F5E38A2-9E26-8449-351B-AD731CE2EEB4}"/>
                </a:ext>
              </a:extLst>
            </p:cNvPr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70;p11">
              <a:extLst>
                <a:ext uri="{FF2B5EF4-FFF2-40B4-BE49-F238E27FC236}">
                  <a16:creationId xmlns:a16="http://schemas.microsoft.com/office/drawing/2014/main" id="{0E0BFF56-04E2-9FCF-E7F7-E7184E25786D}"/>
                </a:ext>
              </a:extLst>
            </p:cNvPr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ADD2630-412B-2AB4-5B27-21F1B46FA690}"/>
              </a:ext>
            </a:extLst>
          </p:cNvPr>
          <p:cNvGrpSpPr/>
          <p:nvPr/>
        </p:nvGrpSpPr>
        <p:grpSpPr>
          <a:xfrm>
            <a:off x="7264056" y="1429327"/>
            <a:ext cx="4082175" cy="4082176"/>
            <a:chOff x="4071331" y="1404330"/>
            <a:chExt cx="4049338" cy="4049339"/>
          </a:xfrm>
        </p:grpSpPr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B537CFBF-8C0E-433F-6FF2-5E054AE28E4F}"/>
                </a:ext>
              </a:extLst>
            </p:cNvPr>
            <p:cNvSpPr/>
            <p:nvPr/>
          </p:nvSpPr>
          <p:spPr>
            <a:xfrm>
              <a:off x="4417644" y="1750644"/>
              <a:ext cx="3356712" cy="3356712"/>
            </a:xfrm>
            <a:prstGeom prst="ellipse">
              <a:avLst/>
            </a:prstGeom>
            <a:solidFill>
              <a:srgbClr val="A0C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弧形 6">
              <a:extLst>
                <a:ext uri="{FF2B5EF4-FFF2-40B4-BE49-F238E27FC236}">
                  <a16:creationId xmlns:a16="http://schemas.microsoft.com/office/drawing/2014/main" id="{54DDC75B-6DDF-BFDE-5957-6CD418725C09}"/>
                </a:ext>
              </a:extLst>
            </p:cNvPr>
            <p:cNvSpPr/>
            <p:nvPr/>
          </p:nvSpPr>
          <p:spPr>
            <a:xfrm>
              <a:off x="6096000" y="1404330"/>
              <a:ext cx="2024669" cy="2024669"/>
            </a:xfrm>
            <a:custGeom>
              <a:avLst/>
              <a:gdLst>
                <a:gd name="connsiteX0" fmla="*/ 2024669 w 4049338"/>
                <a:gd name="connsiteY0" fmla="*/ 0 h 4049338"/>
                <a:gd name="connsiteX1" fmla="*/ 4049338 w 4049338"/>
                <a:gd name="connsiteY1" fmla="*/ 2024669 h 4049338"/>
                <a:gd name="connsiteX2" fmla="*/ 2024669 w 4049338"/>
                <a:gd name="connsiteY2" fmla="*/ 2024669 h 4049338"/>
                <a:gd name="connsiteX3" fmla="*/ 2024669 w 4049338"/>
                <a:gd name="connsiteY3" fmla="*/ 0 h 4049338"/>
                <a:gd name="connsiteX0" fmla="*/ 2024669 w 4049338"/>
                <a:gd name="connsiteY0" fmla="*/ 0 h 4049338"/>
                <a:gd name="connsiteX1" fmla="*/ 4049338 w 4049338"/>
                <a:gd name="connsiteY1" fmla="*/ 2024669 h 4049338"/>
                <a:gd name="connsiteX0" fmla="*/ 0 w 2024669"/>
                <a:gd name="connsiteY0" fmla="*/ 0 h 2024669"/>
                <a:gd name="connsiteX1" fmla="*/ 2024669 w 2024669"/>
                <a:gd name="connsiteY1" fmla="*/ 2024669 h 2024669"/>
                <a:gd name="connsiteX2" fmla="*/ 0 w 2024669"/>
                <a:gd name="connsiteY2" fmla="*/ 2024669 h 2024669"/>
                <a:gd name="connsiteX3" fmla="*/ 0 w 2024669"/>
                <a:gd name="connsiteY3" fmla="*/ 0 h 2024669"/>
                <a:gd name="connsiteX0" fmla="*/ 0 w 2024669"/>
                <a:gd name="connsiteY0" fmla="*/ 0 h 2024669"/>
                <a:gd name="connsiteX1" fmla="*/ 2024669 w 2024669"/>
                <a:gd name="connsiteY1" fmla="*/ 2024669 h 202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4669" h="2024669" stroke="0" extrusionOk="0">
                  <a:moveTo>
                    <a:pt x="0" y="0"/>
                  </a:moveTo>
                  <a:cubicBezTo>
                    <a:pt x="1118194" y="0"/>
                    <a:pt x="2024669" y="906475"/>
                    <a:pt x="2024669" y="2024669"/>
                  </a:cubicBezTo>
                  <a:cubicBezTo>
                    <a:pt x="2005099" y="2009429"/>
                    <a:pt x="674890" y="2024669"/>
                    <a:pt x="0" y="2024669"/>
                  </a:cubicBezTo>
                  <a:lnTo>
                    <a:pt x="0" y="0"/>
                  </a:lnTo>
                  <a:close/>
                </a:path>
                <a:path w="2024669" h="2024669" fill="none">
                  <a:moveTo>
                    <a:pt x="0" y="0"/>
                  </a:moveTo>
                  <a:cubicBezTo>
                    <a:pt x="1118194" y="0"/>
                    <a:pt x="2024669" y="906475"/>
                    <a:pt x="2024669" y="2024669"/>
                  </a:cubicBezTo>
                </a:path>
              </a:pathLst>
            </a:custGeom>
            <a:noFill/>
            <a:ln w="76200" cap="rnd">
              <a:gradFill>
                <a:gsLst>
                  <a:gs pos="24000">
                    <a:srgbClr val="88ADDB"/>
                  </a:gs>
                  <a:gs pos="49000">
                    <a:srgbClr val="A5BFE3"/>
                  </a:gs>
                  <a:gs pos="0">
                    <a:srgbClr val="6898D2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890DE143-D426-0691-D5E6-077446910AC1}"/>
                </a:ext>
              </a:extLst>
            </p:cNvPr>
            <p:cNvSpPr/>
            <p:nvPr/>
          </p:nvSpPr>
          <p:spPr>
            <a:xfrm rot="5400000" flipV="1">
              <a:off x="4071331" y="1404331"/>
              <a:ext cx="4049338" cy="4049338"/>
            </a:xfrm>
            <a:prstGeom prst="arc">
              <a:avLst/>
            </a:prstGeom>
            <a:ln w="76200" cap="rnd">
              <a:gradFill>
                <a:gsLst>
                  <a:gs pos="10000">
                    <a:srgbClr val="BED2EB"/>
                  </a:gs>
                  <a:gs pos="67000">
                    <a:srgbClr val="94B6DF"/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6898D2"/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30EAAF9C-882D-0E86-3835-D03D9AC4285E}"/>
              </a:ext>
            </a:extLst>
          </p:cNvPr>
          <p:cNvSpPr/>
          <p:nvPr/>
        </p:nvSpPr>
        <p:spPr>
          <a:xfrm>
            <a:off x="868345" y="2395543"/>
            <a:ext cx="573432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1" spc="710" dirty="0">
                <a:ln w="19050">
                  <a:solidFill>
                    <a:schemeClr val="tx2">
                      <a:lumMod val="50000"/>
                    </a:schemeClr>
                  </a:solidFill>
                </a:ln>
                <a:gradFill flip="none" rotWithShape="1">
                  <a:gsLst>
                    <a:gs pos="50000">
                      <a:srgbClr val="F99084"/>
                    </a:gs>
                    <a:gs pos="0">
                      <a:srgbClr val="BA3760"/>
                    </a:gs>
                    <a:gs pos="100000">
                      <a:srgbClr val="FF877B"/>
                    </a:gs>
                  </a:gsLst>
                  <a:lin ang="540000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GUARDIAN</a:t>
            </a:r>
            <a:endParaRPr lang="zh-TW" altLang="en-US" sz="6600" b="1" spc="710" dirty="0">
              <a:ln w="19050">
                <a:solidFill>
                  <a:schemeClr val="tx2">
                    <a:lumMod val="50000"/>
                  </a:schemeClr>
                </a:solidFill>
              </a:ln>
              <a:gradFill flip="none" rotWithShape="1">
                <a:gsLst>
                  <a:gs pos="50000">
                    <a:srgbClr val="F99084"/>
                  </a:gs>
                  <a:gs pos="0">
                    <a:srgbClr val="BA3760"/>
                  </a:gs>
                  <a:gs pos="100000">
                    <a:srgbClr val="FF877B"/>
                  </a:gs>
                </a:gsLst>
                <a:lin ang="540000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BB7316-BD6B-EFD7-DD54-8188CBA24871}"/>
              </a:ext>
            </a:extLst>
          </p:cNvPr>
          <p:cNvSpPr/>
          <p:nvPr/>
        </p:nvSpPr>
        <p:spPr>
          <a:xfrm>
            <a:off x="390233" y="3369322"/>
            <a:ext cx="667939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spc="710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A0CEE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基於機器學習之胸腔</a:t>
            </a:r>
            <a:r>
              <a:rPr lang="en-US" altLang="zh-TW" sz="3600" b="1" spc="710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A0CEE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TW" altLang="en-US" sz="3600" b="1" spc="710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A0CEE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光照</a:t>
            </a:r>
          </a:p>
          <a:p>
            <a:pPr algn="ctr"/>
            <a:r>
              <a:rPr lang="en-US" altLang="zh-TW" sz="3600" b="1" spc="710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A0CEE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COVID-19</a:t>
            </a:r>
            <a:r>
              <a:rPr lang="zh-TW" altLang="en-US" sz="3600" b="1" spc="710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A0CEE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檢測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DFD9DE-747C-6BAA-9963-8C579C19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99" y="5430544"/>
            <a:ext cx="2311570" cy="231157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E5B8E7-1395-6EEF-0CCB-E11D780F2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78" y="-1091941"/>
            <a:ext cx="2705824" cy="2705824"/>
          </a:xfrm>
          <a:prstGeom prst="rect">
            <a:avLst/>
          </a:prstGeom>
        </p:spPr>
      </p:pic>
      <p:pic>
        <p:nvPicPr>
          <p:cNvPr id="35" name="肺">
            <a:extLst>
              <a:ext uri="{FF2B5EF4-FFF2-40B4-BE49-F238E27FC236}">
                <a16:creationId xmlns:a16="http://schemas.microsoft.com/office/drawing/2014/main" id="{A1E44879-4CB0-8E67-74E7-103379CA2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97" y="886867"/>
            <a:ext cx="5167094" cy="5167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4" name="橢圓 63">
            <a:extLst>
              <a:ext uri="{FF2B5EF4-FFF2-40B4-BE49-F238E27FC236}">
                <a16:creationId xmlns:a16="http://schemas.microsoft.com/office/drawing/2014/main" id="{B3998F7D-2DEC-2A16-2814-329121557802}"/>
              </a:ext>
            </a:extLst>
          </p:cNvPr>
          <p:cNvSpPr/>
          <p:nvPr/>
        </p:nvSpPr>
        <p:spPr>
          <a:xfrm>
            <a:off x="602605" y="727651"/>
            <a:ext cx="405824" cy="405824"/>
          </a:xfrm>
          <a:prstGeom prst="ellipse">
            <a:avLst/>
          </a:prstGeom>
          <a:solidFill>
            <a:srgbClr val="A0CEE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5D9D3E11-29B0-3922-A064-A509FA593414}"/>
              </a:ext>
            </a:extLst>
          </p:cNvPr>
          <p:cNvSpPr/>
          <p:nvPr/>
        </p:nvSpPr>
        <p:spPr>
          <a:xfrm>
            <a:off x="7061030" y="1493254"/>
            <a:ext cx="405824" cy="405824"/>
          </a:xfrm>
          <a:prstGeom prst="ellipse">
            <a:avLst/>
          </a:prstGeom>
          <a:solidFill>
            <a:srgbClr val="A0CEE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89E2B8D1-5B39-4BF2-5DDE-B24620A7FCCD}"/>
              </a:ext>
            </a:extLst>
          </p:cNvPr>
          <p:cNvSpPr/>
          <p:nvPr/>
        </p:nvSpPr>
        <p:spPr>
          <a:xfrm>
            <a:off x="383010" y="-2314575"/>
            <a:ext cx="4202247" cy="3201443"/>
          </a:xfrm>
          <a:prstGeom prst="ellipse">
            <a:avLst/>
          </a:prstGeom>
          <a:gradFill>
            <a:gsLst>
              <a:gs pos="100000">
                <a:srgbClr val="A0CEE9"/>
              </a:gs>
              <a:gs pos="74323">
                <a:srgbClr val="B8DAEE"/>
              </a:gs>
              <a:gs pos="42200">
                <a:srgbClr val="D7EAF6"/>
              </a:gs>
              <a:gs pos="0">
                <a:schemeClr val="bg1"/>
              </a:gs>
            </a:gsLst>
            <a:lin ang="2700000" scaled="1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7BB7BCE4-AE96-24DA-B768-A153D51632A8}"/>
              </a:ext>
            </a:extLst>
          </p:cNvPr>
          <p:cNvSpPr/>
          <p:nvPr/>
        </p:nvSpPr>
        <p:spPr>
          <a:xfrm>
            <a:off x="11686083" y="1584931"/>
            <a:ext cx="1718756" cy="3377778"/>
          </a:xfrm>
          <a:prstGeom prst="ellipse">
            <a:avLst/>
          </a:prstGeom>
          <a:gradFill flip="none" rotWithShape="1">
            <a:gsLst>
              <a:gs pos="100000">
                <a:srgbClr val="A0CEE9"/>
              </a:gs>
              <a:gs pos="74323">
                <a:srgbClr val="B8DAEE"/>
              </a:gs>
              <a:gs pos="42200">
                <a:srgbClr val="D7EAF6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B3D2951-2422-7F95-F785-FE7CF8FAA193}"/>
              </a:ext>
            </a:extLst>
          </p:cNvPr>
          <p:cNvSpPr/>
          <p:nvPr/>
        </p:nvSpPr>
        <p:spPr>
          <a:xfrm>
            <a:off x="-2044186" y="5276721"/>
            <a:ext cx="3371041" cy="3380815"/>
          </a:xfrm>
          <a:prstGeom prst="ellipse">
            <a:avLst/>
          </a:prstGeom>
          <a:gradFill flip="none" rotWithShape="1">
            <a:gsLst>
              <a:gs pos="100000">
                <a:srgbClr val="A0CEE9"/>
              </a:gs>
              <a:gs pos="74323">
                <a:srgbClr val="B8DAEE"/>
              </a:gs>
              <a:gs pos="42200">
                <a:srgbClr val="D7EAF6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CDC571E-7B6F-65D0-2B86-98D2366479AB}"/>
              </a:ext>
            </a:extLst>
          </p:cNvPr>
          <p:cNvGrpSpPr/>
          <p:nvPr/>
        </p:nvGrpSpPr>
        <p:grpSpPr>
          <a:xfrm>
            <a:off x="1770069" y="7014146"/>
            <a:ext cx="3104900" cy="5478859"/>
            <a:chOff x="1770069" y="800891"/>
            <a:chExt cx="3104900" cy="5478859"/>
          </a:xfrm>
        </p:grpSpPr>
        <p:grpSp>
          <p:nvGrpSpPr>
            <p:cNvPr id="80" name="Google Shape;2721;p59">
              <a:extLst>
                <a:ext uri="{FF2B5EF4-FFF2-40B4-BE49-F238E27FC236}">
                  <a16:creationId xmlns:a16="http://schemas.microsoft.com/office/drawing/2014/main" id="{42867F89-FDAA-0B7C-23B1-88E275491329}"/>
                </a:ext>
              </a:extLst>
            </p:cNvPr>
            <p:cNvGrpSpPr/>
            <p:nvPr/>
          </p:nvGrpSpPr>
          <p:grpSpPr>
            <a:xfrm>
              <a:off x="1770069" y="800891"/>
              <a:ext cx="3104900" cy="5478859"/>
              <a:chOff x="3428114" y="1401512"/>
              <a:chExt cx="2287744" cy="4036918"/>
            </a:xfrm>
          </p:grpSpPr>
          <p:sp>
            <p:nvSpPr>
              <p:cNvPr id="82" name="Google Shape;2722;p59">
                <a:extLst>
                  <a:ext uri="{FF2B5EF4-FFF2-40B4-BE49-F238E27FC236}">
                    <a16:creationId xmlns:a16="http://schemas.microsoft.com/office/drawing/2014/main" id="{E27EB5A3-796C-E7CA-847C-0AA8A3D53B61}"/>
                  </a:ext>
                </a:extLst>
              </p:cNvPr>
              <p:cNvSpPr/>
              <p:nvPr/>
            </p:nvSpPr>
            <p:spPr>
              <a:xfrm>
                <a:off x="3571002" y="2510412"/>
                <a:ext cx="150310" cy="186101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3177" extrusionOk="0">
                    <a:moveTo>
                      <a:pt x="1433" y="0"/>
                    </a:moveTo>
                    <a:cubicBezTo>
                      <a:pt x="1191" y="0"/>
                      <a:pt x="941" y="27"/>
                      <a:pt x="726" y="54"/>
                    </a:cubicBezTo>
                    <a:cubicBezTo>
                      <a:pt x="84" y="138"/>
                      <a:pt x="1" y="862"/>
                      <a:pt x="29" y="1058"/>
                    </a:cubicBezTo>
                    <a:cubicBezTo>
                      <a:pt x="84" y="1253"/>
                      <a:pt x="642" y="3176"/>
                      <a:pt x="642" y="3176"/>
                    </a:cubicBezTo>
                    <a:lnTo>
                      <a:pt x="2259" y="3176"/>
                    </a:lnTo>
                    <a:cubicBezTo>
                      <a:pt x="2259" y="3176"/>
                      <a:pt x="2565" y="1336"/>
                      <a:pt x="2482" y="612"/>
                    </a:cubicBezTo>
                    <a:cubicBezTo>
                      <a:pt x="2425" y="120"/>
                      <a:pt x="1945" y="0"/>
                      <a:pt x="1433" y="0"/>
                    </a:cubicBezTo>
                    <a:close/>
                  </a:path>
                </a:pathLst>
              </a:custGeom>
              <a:solidFill>
                <a:srgbClr val="CFA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723;p59">
                <a:extLst>
                  <a:ext uri="{FF2B5EF4-FFF2-40B4-BE49-F238E27FC236}">
                    <a16:creationId xmlns:a16="http://schemas.microsoft.com/office/drawing/2014/main" id="{9D4196DF-CD9E-8DE0-D2D5-E0FE9EA17C08}"/>
                  </a:ext>
                </a:extLst>
              </p:cNvPr>
              <p:cNvSpPr/>
              <p:nvPr/>
            </p:nvSpPr>
            <p:spPr>
              <a:xfrm>
                <a:off x="5422747" y="2510412"/>
                <a:ext cx="150251" cy="186101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3177" extrusionOk="0">
                    <a:moveTo>
                      <a:pt x="1133" y="0"/>
                    </a:moveTo>
                    <a:cubicBezTo>
                      <a:pt x="621" y="0"/>
                      <a:pt x="141" y="120"/>
                      <a:pt x="84" y="612"/>
                    </a:cubicBezTo>
                    <a:cubicBezTo>
                      <a:pt x="0" y="1336"/>
                      <a:pt x="307" y="3176"/>
                      <a:pt x="307" y="3176"/>
                    </a:cubicBezTo>
                    <a:lnTo>
                      <a:pt x="1952" y="3176"/>
                    </a:lnTo>
                    <a:cubicBezTo>
                      <a:pt x="1952" y="3176"/>
                      <a:pt x="2509" y="1253"/>
                      <a:pt x="2537" y="1058"/>
                    </a:cubicBezTo>
                    <a:cubicBezTo>
                      <a:pt x="2565" y="862"/>
                      <a:pt x="2481" y="138"/>
                      <a:pt x="1840" y="54"/>
                    </a:cubicBezTo>
                    <a:cubicBezTo>
                      <a:pt x="1625" y="27"/>
                      <a:pt x="1375" y="0"/>
                      <a:pt x="1133" y="0"/>
                    </a:cubicBezTo>
                    <a:close/>
                  </a:path>
                </a:pathLst>
              </a:custGeom>
              <a:solidFill>
                <a:srgbClr val="CFA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724;p59">
                <a:extLst>
                  <a:ext uri="{FF2B5EF4-FFF2-40B4-BE49-F238E27FC236}">
                    <a16:creationId xmlns:a16="http://schemas.microsoft.com/office/drawing/2014/main" id="{010B2879-AE43-229F-B5BF-156D11B56B9B}"/>
                  </a:ext>
                </a:extLst>
              </p:cNvPr>
              <p:cNvSpPr/>
              <p:nvPr/>
            </p:nvSpPr>
            <p:spPr>
              <a:xfrm>
                <a:off x="3428114" y="1401512"/>
                <a:ext cx="2287744" cy="1201893"/>
              </a:xfrm>
              <a:custGeom>
                <a:avLst/>
                <a:gdLst/>
                <a:ahLst/>
                <a:cxnLst/>
                <a:rect l="l" t="t" r="r" b="b"/>
                <a:pathLst>
                  <a:path w="39055" h="20518" extrusionOk="0">
                    <a:moveTo>
                      <a:pt x="1" y="1"/>
                    </a:moveTo>
                    <a:lnTo>
                      <a:pt x="1" y="20517"/>
                    </a:lnTo>
                    <a:lnTo>
                      <a:pt x="39054" y="20517"/>
                    </a:lnTo>
                    <a:lnTo>
                      <a:pt x="390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725;p59">
                <a:extLst>
                  <a:ext uri="{FF2B5EF4-FFF2-40B4-BE49-F238E27FC236}">
                    <a16:creationId xmlns:a16="http://schemas.microsoft.com/office/drawing/2014/main" id="{09C415FB-D851-AD26-E0EE-EEF0BE6A49BF}"/>
                  </a:ext>
                </a:extLst>
              </p:cNvPr>
              <p:cNvSpPr/>
              <p:nvPr/>
            </p:nvSpPr>
            <p:spPr>
              <a:xfrm>
                <a:off x="3608551" y="2696459"/>
                <a:ext cx="106201" cy="4082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697" extrusionOk="0">
                    <a:moveTo>
                      <a:pt x="1" y="0"/>
                    </a:moveTo>
                    <a:cubicBezTo>
                      <a:pt x="1" y="0"/>
                      <a:pt x="29" y="279"/>
                      <a:pt x="57" y="697"/>
                    </a:cubicBezTo>
                    <a:lnTo>
                      <a:pt x="1813" y="697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726;p59">
                <a:extLst>
                  <a:ext uri="{FF2B5EF4-FFF2-40B4-BE49-F238E27FC236}">
                    <a16:creationId xmlns:a16="http://schemas.microsoft.com/office/drawing/2014/main" id="{EFE4D1E0-3712-A46F-58D9-7030D53A29E3}"/>
                  </a:ext>
                </a:extLst>
              </p:cNvPr>
              <p:cNvSpPr/>
              <p:nvPr/>
            </p:nvSpPr>
            <p:spPr>
              <a:xfrm>
                <a:off x="3618392" y="2799324"/>
                <a:ext cx="762562" cy="811591"/>
              </a:xfrm>
              <a:custGeom>
                <a:avLst/>
                <a:gdLst/>
                <a:ahLst/>
                <a:cxnLst/>
                <a:rect l="l" t="t" r="r" b="b"/>
                <a:pathLst>
                  <a:path w="13018" h="13855" extrusionOk="0">
                    <a:moveTo>
                      <a:pt x="0" y="0"/>
                    </a:moveTo>
                    <a:cubicBezTo>
                      <a:pt x="335" y="2927"/>
                      <a:pt x="1004" y="8558"/>
                      <a:pt x="1478" y="8976"/>
                    </a:cubicBezTo>
                    <a:cubicBezTo>
                      <a:pt x="2119" y="9589"/>
                      <a:pt x="10119" y="13854"/>
                      <a:pt x="10119" y="13854"/>
                    </a:cubicBezTo>
                    <a:lnTo>
                      <a:pt x="13018" y="10565"/>
                    </a:lnTo>
                    <a:cubicBezTo>
                      <a:pt x="13018" y="10565"/>
                      <a:pt x="4237" y="7304"/>
                      <a:pt x="4154" y="7136"/>
                    </a:cubicBezTo>
                    <a:cubicBezTo>
                      <a:pt x="4042" y="6969"/>
                      <a:pt x="2732" y="2565"/>
                      <a:pt x="1951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727;p59">
                <a:extLst>
                  <a:ext uri="{FF2B5EF4-FFF2-40B4-BE49-F238E27FC236}">
                    <a16:creationId xmlns:a16="http://schemas.microsoft.com/office/drawing/2014/main" id="{37244C7D-0D56-60C6-90AC-B50AB6887B29}"/>
                  </a:ext>
                </a:extLst>
              </p:cNvPr>
              <p:cNvSpPr/>
              <p:nvPr/>
            </p:nvSpPr>
            <p:spPr>
              <a:xfrm>
                <a:off x="3572642" y="2732368"/>
                <a:ext cx="749558" cy="903031"/>
              </a:xfrm>
              <a:custGeom>
                <a:avLst/>
                <a:gdLst/>
                <a:ahLst/>
                <a:cxnLst/>
                <a:rect l="l" t="t" r="r" b="b"/>
                <a:pathLst>
                  <a:path w="12796" h="15416" extrusionOk="0">
                    <a:moveTo>
                      <a:pt x="1" y="0"/>
                    </a:moveTo>
                    <a:cubicBezTo>
                      <a:pt x="1" y="0"/>
                      <a:pt x="1255" y="9840"/>
                      <a:pt x="1729" y="10537"/>
                    </a:cubicBezTo>
                    <a:cubicBezTo>
                      <a:pt x="2231" y="11262"/>
                      <a:pt x="10788" y="15415"/>
                      <a:pt x="10788" y="15415"/>
                    </a:cubicBezTo>
                    <a:lnTo>
                      <a:pt x="12795" y="11290"/>
                    </a:lnTo>
                    <a:lnTo>
                      <a:pt x="5213" y="7833"/>
                    </a:lnTo>
                    <a:lnTo>
                      <a:pt x="31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728;p59">
                <a:extLst>
                  <a:ext uri="{FF2B5EF4-FFF2-40B4-BE49-F238E27FC236}">
                    <a16:creationId xmlns:a16="http://schemas.microsoft.com/office/drawing/2014/main" id="{E3125F6A-A8E2-995F-E100-02222EB344CF}"/>
                  </a:ext>
                </a:extLst>
              </p:cNvPr>
              <p:cNvSpPr/>
              <p:nvPr/>
            </p:nvSpPr>
            <p:spPr>
              <a:xfrm>
                <a:off x="5429249" y="2696459"/>
                <a:ext cx="107841" cy="4082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697" extrusionOk="0">
                    <a:moveTo>
                      <a:pt x="224" y="0"/>
                    </a:moveTo>
                    <a:lnTo>
                      <a:pt x="1" y="697"/>
                    </a:lnTo>
                    <a:lnTo>
                      <a:pt x="1757" y="697"/>
                    </a:lnTo>
                    <a:cubicBezTo>
                      <a:pt x="1813" y="251"/>
                      <a:pt x="1841" y="0"/>
                      <a:pt x="1841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729;p59">
                <a:extLst>
                  <a:ext uri="{FF2B5EF4-FFF2-40B4-BE49-F238E27FC236}">
                    <a16:creationId xmlns:a16="http://schemas.microsoft.com/office/drawing/2014/main" id="{29BBAFBA-AC29-EE10-C580-E8DA205188FC}"/>
                  </a:ext>
                </a:extLst>
              </p:cNvPr>
              <p:cNvSpPr/>
              <p:nvPr/>
            </p:nvSpPr>
            <p:spPr>
              <a:xfrm>
                <a:off x="4821842" y="2734008"/>
                <a:ext cx="749558" cy="904671"/>
              </a:xfrm>
              <a:custGeom>
                <a:avLst/>
                <a:gdLst/>
                <a:ahLst/>
                <a:cxnLst/>
                <a:rect l="l" t="t" r="r" b="b"/>
                <a:pathLst>
                  <a:path w="12796" h="15444" extrusionOk="0">
                    <a:moveTo>
                      <a:pt x="9617" y="0"/>
                    </a:moveTo>
                    <a:lnTo>
                      <a:pt x="7582" y="7861"/>
                    </a:lnTo>
                    <a:lnTo>
                      <a:pt x="0" y="11318"/>
                    </a:lnTo>
                    <a:lnTo>
                      <a:pt x="1979" y="15443"/>
                    </a:lnTo>
                    <a:cubicBezTo>
                      <a:pt x="1979" y="15443"/>
                      <a:pt x="10537" y="11262"/>
                      <a:pt x="11039" y="10565"/>
                    </a:cubicBezTo>
                    <a:cubicBezTo>
                      <a:pt x="11541" y="9868"/>
                      <a:pt x="12795" y="0"/>
                      <a:pt x="12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730;p59">
                <a:extLst>
                  <a:ext uri="{FF2B5EF4-FFF2-40B4-BE49-F238E27FC236}">
                    <a16:creationId xmlns:a16="http://schemas.microsoft.com/office/drawing/2014/main" id="{F2CE4230-03E0-F5CD-8941-F9AF2A7E9CF6}"/>
                  </a:ext>
                </a:extLst>
              </p:cNvPr>
              <p:cNvSpPr/>
              <p:nvPr/>
            </p:nvSpPr>
            <p:spPr>
              <a:xfrm>
                <a:off x="4426667" y="3183016"/>
                <a:ext cx="311925" cy="560997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9577" extrusionOk="0">
                    <a:moveTo>
                      <a:pt x="1" y="1"/>
                    </a:moveTo>
                    <a:lnTo>
                      <a:pt x="196" y="2900"/>
                    </a:lnTo>
                    <a:lnTo>
                      <a:pt x="56" y="2956"/>
                    </a:lnTo>
                    <a:cubicBezTo>
                      <a:pt x="28" y="4489"/>
                      <a:pt x="530" y="6329"/>
                      <a:pt x="1088" y="7722"/>
                    </a:cubicBezTo>
                    <a:cubicBezTo>
                      <a:pt x="1415" y="8569"/>
                      <a:pt x="2128" y="9576"/>
                      <a:pt x="2877" y="9576"/>
                    </a:cubicBezTo>
                    <a:cubicBezTo>
                      <a:pt x="3213" y="9576"/>
                      <a:pt x="3556" y="9374"/>
                      <a:pt x="3875" y="8865"/>
                    </a:cubicBezTo>
                    <a:cubicBezTo>
                      <a:pt x="4934" y="7249"/>
                      <a:pt x="5102" y="5046"/>
                      <a:pt x="5325" y="3067"/>
                    </a:cubicBezTo>
                    <a:cubicBezTo>
                      <a:pt x="5018" y="2956"/>
                      <a:pt x="4795" y="2900"/>
                      <a:pt x="4795" y="2900"/>
                    </a:cubicBezTo>
                    <a:lnTo>
                      <a:pt x="4990" y="1"/>
                    </a:lnTo>
                    <a:lnTo>
                      <a:pt x="4990" y="1"/>
                    </a:lnTo>
                    <a:lnTo>
                      <a:pt x="2509" y="2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731;p59">
                <a:extLst>
                  <a:ext uri="{FF2B5EF4-FFF2-40B4-BE49-F238E27FC236}">
                    <a16:creationId xmlns:a16="http://schemas.microsoft.com/office/drawing/2014/main" id="{84C63B4B-DACE-43B1-1F8D-70AAB30A5A8B}"/>
                  </a:ext>
                </a:extLst>
              </p:cNvPr>
              <p:cNvSpPr/>
              <p:nvPr/>
            </p:nvSpPr>
            <p:spPr>
              <a:xfrm>
                <a:off x="4434810" y="3388804"/>
                <a:ext cx="302143" cy="355214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6064" extrusionOk="0">
                    <a:moveTo>
                      <a:pt x="5158" y="0"/>
                    </a:moveTo>
                    <a:cubicBezTo>
                      <a:pt x="4489" y="725"/>
                      <a:pt x="3597" y="1255"/>
                      <a:pt x="2649" y="1450"/>
                    </a:cubicBezTo>
                    <a:cubicBezTo>
                      <a:pt x="2448" y="1496"/>
                      <a:pt x="2245" y="1518"/>
                      <a:pt x="2045" y="1518"/>
                    </a:cubicBezTo>
                    <a:cubicBezTo>
                      <a:pt x="1273" y="1518"/>
                      <a:pt x="532" y="1189"/>
                      <a:pt x="1" y="613"/>
                    </a:cubicBezTo>
                    <a:lnTo>
                      <a:pt x="1" y="613"/>
                    </a:lnTo>
                    <a:cubicBezTo>
                      <a:pt x="168" y="1840"/>
                      <a:pt x="503" y="3039"/>
                      <a:pt x="949" y="4209"/>
                    </a:cubicBezTo>
                    <a:cubicBezTo>
                      <a:pt x="1295" y="5056"/>
                      <a:pt x="2014" y="6063"/>
                      <a:pt x="2765" y="6063"/>
                    </a:cubicBezTo>
                    <a:cubicBezTo>
                      <a:pt x="3102" y="6063"/>
                      <a:pt x="3445" y="5861"/>
                      <a:pt x="3764" y="5352"/>
                    </a:cubicBezTo>
                    <a:cubicBezTo>
                      <a:pt x="4740" y="3847"/>
                      <a:pt x="4963" y="1840"/>
                      <a:pt x="5158" y="0"/>
                    </a:cubicBezTo>
                    <a:close/>
                  </a:path>
                </a:pathLst>
              </a:custGeom>
              <a:solidFill>
                <a:srgbClr val="F75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732;p59">
                <a:extLst>
                  <a:ext uri="{FF2B5EF4-FFF2-40B4-BE49-F238E27FC236}">
                    <a16:creationId xmlns:a16="http://schemas.microsoft.com/office/drawing/2014/main" id="{0EBFD9B1-638B-D817-CC68-F2DA214BD8C3}"/>
                  </a:ext>
                </a:extLst>
              </p:cNvPr>
              <p:cNvSpPr/>
              <p:nvPr/>
            </p:nvSpPr>
            <p:spPr>
              <a:xfrm>
                <a:off x="4428307" y="3183016"/>
                <a:ext cx="290720" cy="125180"/>
              </a:xfrm>
              <a:custGeom>
                <a:avLst/>
                <a:gdLst/>
                <a:ahLst/>
                <a:cxnLst/>
                <a:rect l="l" t="t" r="r" b="b"/>
                <a:pathLst>
                  <a:path w="4963" h="2137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cubicBezTo>
                      <a:pt x="0" y="1412"/>
                      <a:pt x="1013" y="2136"/>
                      <a:pt x="2259" y="2136"/>
                    </a:cubicBezTo>
                    <a:cubicBezTo>
                      <a:pt x="2368" y="2136"/>
                      <a:pt x="2480" y="2131"/>
                      <a:pt x="2593" y="2119"/>
                    </a:cubicBezTo>
                    <a:cubicBezTo>
                      <a:pt x="3429" y="2064"/>
                      <a:pt x="4265" y="1785"/>
                      <a:pt x="4683" y="1032"/>
                    </a:cubicBezTo>
                    <a:cubicBezTo>
                      <a:pt x="4795" y="865"/>
                      <a:pt x="4879" y="670"/>
                      <a:pt x="4934" y="475"/>
                    </a:cubicBezTo>
                    <a:lnTo>
                      <a:pt x="4962" y="1"/>
                    </a:lnTo>
                    <a:lnTo>
                      <a:pt x="2481" y="28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733;p59">
                <a:extLst>
                  <a:ext uri="{FF2B5EF4-FFF2-40B4-BE49-F238E27FC236}">
                    <a16:creationId xmlns:a16="http://schemas.microsoft.com/office/drawing/2014/main" id="{0ECD0C9D-C980-865B-BDAD-E705DF547ABE}"/>
                  </a:ext>
                </a:extLst>
              </p:cNvPr>
              <p:cNvSpPr/>
              <p:nvPr/>
            </p:nvSpPr>
            <p:spPr>
              <a:xfrm>
                <a:off x="4096808" y="3352837"/>
                <a:ext cx="929156" cy="2085593"/>
              </a:xfrm>
              <a:custGeom>
                <a:avLst/>
                <a:gdLst/>
                <a:ahLst/>
                <a:cxnLst/>
                <a:rect l="l" t="t" r="r" b="b"/>
                <a:pathLst>
                  <a:path w="15862" h="35604" extrusionOk="0">
                    <a:moveTo>
                      <a:pt x="10426" y="1"/>
                    </a:moveTo>
                    <a:lnTo>
                      <a:pt x="8224" y="6998"/>
                    </a:lnTo>
                    <a:lnTo>
                      <a:pt x="5548" y="85"/>
                    </a:lnTo>
                    <a:cubicBezTo>
                      <a:pt x="5548" y="85"/>
                      <a:pt x="2342" y="809"/>
                      <a:pt x="1980" y="2147"/>
                    </a:cubicBezTo>
                    <a:lnTo>
                      <a:pt x="1" y="35040"/>
                    </a:lnTo>
                    <a:cubicBezTo>
                      <a:pt x="1" y="35040"/>
                      <a:pt x="1820" y="35603"/>
                      <a:pt x="3530" y="35603"/>
                    </a:cubicBezTo>
                    <a:cubicBezTo>
                      <a:pt x="3760" y="35603"/>
                      <a:pt x="3988" y="35593"/>
                      <a:pt x="4210" y="35570"/>
                    </a:cubicBezTo>
                    <a:cubicBezTo>
                      <a:pt x="5500" y="35413"/>
                      <a:pt x="5954" y="34955"/>
                      <a:pt x="7206" y="34955"/>
                    </a:cubicBezTo>
                    <a:cubicBezTo>
                      <a:pt x="7740" y="34955"/>
                      <a:pt x="8418" y="35038"/>
                      <a:pt x="9367" y="35263"/>
                    </a:cubicBezTo>
                    <a:cubicBezTo>
                      <a:pt x="10064" y="35428"/>
                      <a:pt x="10769" y="35493"/>
                      <a:pt x="11443" y="35493"/>
                    </a:cubicBezTo>
                    <a:cubicBezTo>
                      <a:pt x="13841" y="35493"/>
                      <a:pt x="15862" y="34678"/>
                      <a:pt x="15862" y="34678"/>
                    </a:cubicBezTo>
                    <a:lnTo>
                      <a:pt x="14273" y="2147"/>
                    </a:lnTo>
                    <a:cubicBezTo>
                      <a:pt x="14273" y="2147"/>
                      <a:pt x="13938" y="531"/>
                      <a:pt x="10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734;p59">
                <a:extLst>
                  <a:ext uri="{FF2B5EF4-FFF2-40B4-BE49-F238E27FC236}">
                    <a16:creationId xmlns:a16="http://schemas.microsoft.com/office/drawing/2014/main" id="{69505842-2895-704A-CAB7-98629C7883E4}"/>
                  </a:ext>
                </a:extLst>
              </p:cNvPr>
              <p:cNvSpPr/>
              <p:nvPr/>
            </p:nvSpPr>
            <p:spPr>
              <a:xfrm>
                <a:off x="4513189" y="3793761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735;p59">
                <a:extLst>
                  <a:ext uri="{FF2B5EF4-FFF2-40B4-BE49-F238E27FC236}">
                    <a16:creationId xmlns:a16="http://schemas.microsoft.com/office/drawing/2014/main" id="{FC76F633-9D24-07B4-8B31-30CA417F911F}"/>
                  </a:ext>
                </a:extLst>
              </p:cNvPr>
              <p:cNvSpPr/>
              <p:nvPr/>
            </p:nvSpPr>
            <p:spPr>
              <a:xfrm>
                <a:off x="4513189" y="3793761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736;p59">
                <a:extLst>
                  <a:ext uri="{FF2B5EF4-FFF2-40B4-BE49-F238E27FC236}">
                    <a16:creationId xmlns:a16="http://schemas.microsoft.com/office/drawing/2014/main" id="{9AEABF4A-0F3E-46AC-8117-67C05E0ADC12}"/>
                  </a:ext>
                </a:extLst>
              </p:cNvPr>
              <p:cNvSpPr/>
              <p:nvPr/>
            </p:nvSpPr>
            <p:spPr>
              <a:xfrm>
                <a:off x="4513189" y="4103995"/>
                <a:ext cx="44167" cy="3643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2" extrusionOk="0">
                    <a:moveTo>
                      <a:pt x="447" y="1"/>
                    </a:moveTo>
                    <a:cubicBezTo>
                      <a:pt x="140" y="1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737;p59">
                <a:extLst>
                  <a:ext uri="{FF2B5EF4-FFF2-40B4-BE49-F238E27FC236}">
                    <a16:creationId xmlns:a16="http://schemas.microsoft.com/office/drawing/2014/main" id="{055415B3-A9DA-9C26-8DF9-C947D70D1328}"/>
                  </a:ext>
                </a:extLst>
              </p:cNvPr>
              <p:cNvSpPr/>
              <p:nvPr/>
            </p:nvSpPr>
            <p:spPr>
              <a:xfrm>
                <a:off x="4519750" y="4414230"/>
                <a:ext cx="37607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15" extrusionOk="0">
                    <a:moveTo>
                      <a:pt x="335" y="1"/>
                    </a:moveTo>
                    <a:cubicBezTo>
                      <a:pt x="140" y="1"/>
                      <a:pt x="0" y="140"/>
                      <a:pt x="0" y="308"/>
                    </a:cubicBezTo>
                    <a:cubicBezTo>
                      <a:pt x="0" y="475"/>
                      <a:pt x="140" y="614"/>
                      <a:pt x="335" y="614"/>
                    </a:cubicBezTo>
                    <a:cubicBezTo>
                      <a:pt x="502" y="614"/>
                      <a:pt x="642" y="475"/>
                      <a:pt x="642" y="308"/>
                    </a:cubicBezTo>
                    <a:cubicBezTo>
                      <a:pt x="642" y="140"/>
                      <a:pt x="502" y="1"/>
                      <a:pt x="335" y="1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738;p59">
                <a:extLst>
                  <a:ext uri="{FF2B5EF4-FFF2-40B4-BE49-F238E27FC236}">
                    <a16:creationId xmlns:a16="http://schemas.microsoft.com/office/drawing/2014/main" id="{397B5181-7B8F-762D-C2BC-5C0E3C4D632B}"/>
                  </a:ext>
                </a:extLst>
              </p:cNvPr>
              <p:cNvSpPr/>
              <p:nvPr/>
            </p:nvSpPr>
            <p:spPr>
              <a:xfrm>
                <a:off x="4519750" y="4414230"/>
                <a:ext cx="37607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15" extrusionOk="0">
                    <a:moveTo>
                      <a:pt x="335" y="1"/>
                    </a:moveTo>
                    <a:cubicBezTo>
                      <a:pt x="140" y="1"/>
                      <a:pt x="0" y="140"/>
                      <a:pt x="0" y="308"/>
                    </a:cubicBezTo>
                    <a:cubicBezTo>
                      <a:pt x="0" y="475"/>
                      <a:pt x="140" y="614"/>
                      <a:pt x="335" y="614"/>
                    </a:cubicBezTo>
                    <a:cubicBezTo>
                      <a:pt x="502" y="614"/>
                      <a:pt x="642" y="475"/>
                      <a:pt x="642" y="308"/>
                    </a:cubicBezTo>
                    <a:cubicBezTo>
                      <a:pt x="642" y="140"/>
                      <a:pt x="502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739;p59">
                <a:extLst>
                  <a:ext uri="{FF2B5EF4-FFF2-40B4-BE49-F238E27FC236}">
                    <a16:creationId xmlns:a16="http://schemas.microsoft.com/office/drawing/2014/main" id="{B6A1C61A-1D45-6235-DA6F-D709D3BA4EE8}"/>
                  </a:ext>
                </a:extLst>
              </p:cNvPr>
              <p:cNvSpPr/>
              <p:nvPr/>
            </p:nvSpPr>
            <p:spPr>
              <a:xfrm>
                <a:off x="4519750" y="4724523"/>
                <a:ext cx="37607" cy="3760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35" y="0"/>
                    </a:moveTo>
                    <a:cubicBezTo>
                      <a:pt x="140" y="0"/>
                      <a:pt x="0" y="140"/>
                      <a:pt x="0" y="307"/>
                    </a:cubicBezTo>
                    <a:cubicBezTo>
                      <a:pt x="0" y="502"/>
                      <a:pt x="140" y="641"/>
                      <a:pt x="335" y="641"/>
                    </a:cubicBezTo>
                    <a:cubicBezTo>
                      <a:pt x="502" y="641"/>
                      <a:pt x="642" y="502"/>
                      <a:pt x="642" y="307"/>
                    </a:cubicBezTo>
                    <a:cubicBezTo>
                      <a:pt x="642" y="140"/>
                      <a:pt x="502" y="0"/>
                      <a:pt x="335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740;p59">
                <a:extLst>
                  <a:ext uri="{FF2B5EF4-FFF2-40B4-BE49-F238E27FC236}">
                    <a16:creationId xmlns:a16="http://schemas.microsoft.com/office/drawing/2014/main" id="{06C8A7AA-E31B-DE5D-BB50-33754866918E}"/>
                  </a:ext>
                </a:extLst>
              </p:cNvPr>
              <p:cNvSpPr/>
              <p:nvPr/>
            </p:nvSpPr>
            <p:spPr>
              <a:xfrm>
                <a:off x="4519750" y="4724523"/>
                <a:ext cx="37607" cy="3760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35" y="0"/>
                    </a:moveTo>
                    <a:cubicBezTo>
                      <a:pt x="140" y="0"/>
                      <a:pt x="0" y="140"/>
                      <a:pt x="0" y="307"/>
                    </a:cubicBezTo>
                    <a:cubicBezTo>
                      <a:pt x="0" y="502"/>
                      <a:pt x="140" y="641"/>
                      <a:pt x="335" y="641"/>
                    </a:cubicBezTo>
                    <a:cubicBezTo>
                      <a:pt x="502" y="641"/>
                      <a:pt x="642" y="502"/>
                      <a:pt x="642" y="307"/>
                    </a:cubicBezTo>
                    <a:cubicBezTo>
                      <a:pt x="642" y="140"/>
                      <a:pt x="502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741;p59">
                <a:extLst>
                  <a:ext uri="{FF2B5EF4-FFF2-40B4-BE49-F238E27FC236}">
                    <a16:creationId xmlns:a16="http://schemas.microsoft.com/office/drawing/2014/main" id="{84655046-AFD9-5D68-2190-27985396E288}"/>
                  </a:ext>
                </a:extLst>
              </p:cNvPr>
              <p:cNvSpPr/>
              <p:nvPr/>
            </p:nvSpPr>
            <p:spPr>
              <a:xfrm>
                <a:off x="4513189" y="5036397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742;p59">
                <a:extLst>
                  <a:ext uri="{FF2B5EF4-FFF2-40B4-BE49-F238E27FC236}">
                    <a16:creationId xmlns:a16="http://schemas.microsoft.com/office/drawing/2014/main" id="{023486AF-7F64-A259-8263-0BFE257E4490}"/>
                  </a:ext>
                </a:extLst>
              </p:cNvPr>
              <p:cNvSpPr/>
              <p:nvPr/>
            </p:nvSpPr>
            <p:spPr>
              <a:xfrm>
                <a:off x="4513189" y="5036397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743;p59">
                <a:extLst>
                  <a:ext uri="{FF2B5EF4-FFF2-40B4-BE49-F238E27FC236}">
                    <a16:creationId xmlns:a16="http://schemas.microsoft.com/office/drawing/2014/main" id="{9AA34FEC-2403-7906-72AF-B7FB3823277A}"/>
                  </a:ext>
                </a:extLst>
              </p:cNvPr>
              <p:cNvSpPr/>
              <p:nvPr/>
            </p:nvSpPr>
            <p:spPr>
              <a:xfrm>
                <a:off x="4264989" y="3285940"/>
                <a:ext cx="311984" cy="475181"/>
              </a:xfrm>
              <a:custGeom>
                <a:avLst/>
                <a:gdLst/>
                <a:ahLst/>
                <a:cxnLst/>
                <a:rect l="l" t="t" r="r" b="b"/>
                <a:pathLst>
                  <a:path w="5326" h="8112" extrusionOk="0">
                    <a:moveTo>
                      <a:pt x="2900" y="0"/>
                    </a:moveTo>
                    <a:cubicBezTo>
                      <a:pt x="2900" y="0"/>
                      <a:pt x="475" y="1617"/>
                      <a:pt x="280" y="1896"/>
                    </a:cubicBezTo>
                    <a:cubicBezTo>
                      <a:pt x="140" y="2258"/>
                      <a:pt x="29" y="2676"/>
                      <a:pt x="1" y="3066"/>
                    </a:cubicBezTo>
                    <a:lnTo>
                      <a:pt x="1450" y="2843"/>
                    </a:lnTo>
                    <a:lnTo>
                      <a:pt x="1450" y="2843"/>
                    </a:lnTo>
                    <a:cubicBezTo>
                      <a:pt x="1450" y="2843"/>
                      <a:pt x="1060" y="3707"/>
                      <a:pt x="1144" y="3930"/>
                    </a:cubicBezTo>
                    <a:cubicBezTo>
                      <a:pt x="1227" y="4181"/>
                      <a:pt x="5325" y="8112"/>
                      <a:pt x="5325" y="8112"/>
                    </a:cubicBezTo>
                    <a:cubicBezTo>
                      <a:pt x="5325" y="8112"/>
                      <a:pt x="5102" y="3875"/>
                      <a:pt x="2956" y="1115"/>
                    </a:cubicBezTo>
                    <a:lnTo>
                      <a:pt x="2900" y="0"/>
                    </a:lnTo>
                    <a:close/>
                  </a:path>
                </a:pathLst>
              </a:custGeom>
              <a:solidFill>
                <a:srgbClr val="C2D7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744;p59">
                <a:extLst>
                  <a:ext uri="{FF2B5EF4-FFF2-40B4-BE49-F238E27FC236}">
                    <a16:creationId xmlns:a16="http://schemas.microsoft.com/office/drawing/2014/main" id="{B5A5B09D-3C13-4F2E-F2C8-1CA20459C48D}"/>
                  </a:ext>
                </a:extLst>
              </p:cNvPr>
              <p:cNvSpPr/>
              <p:nvPr/>
            </p:nvSpPr>
            <p:spPr>
              <a:xfrm>
                <a:off x="4580145" y="3285940"/>
                <a:ext cx="311925" cy="47518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8112" extrusionOk="0">
                    <a:moveTo>
                      <a:pt x="2259" y="0"/>
                    </a:moveTo>
                    <a:lnTo>
                      <a:pt x="2203" y="1115"/>
                    </a:lnTo>
                    <a:cubicBezTo>
                      <a:pt x="84" y="3875"/>
                      <a:pt x="1" y="8112"/>
                      <a:pt x="1" y="8112"/>
                    </a:cubicBezTo>
                    <a:cubicBezTo>
                      <a:pt x="1" y="8112"/>
                      <a:pt x="4071" y="4181"/>
                      <a:pt x="4182" y="3930"/>
                    </a:cubicBezTo>
                    <a:cubicBezTo>
                      <a:pt x="4266" y="3707"/>
                      <a:pt x="3875" y="2843"/>
                      <a:pt x="3875" y="2843"/>
                    </a:cubicBezTo>
                    <a:lnTo>
                      <a:pt x="3875" y="2843"/>
                    </a:lnTo>
                    <a:lnTo>
                      <a:pt x="5325" y="3066"/>
                    </a:lnTo>
                    <a:cubicBezTo>
                      <a:pt x="5269" y="2676"/>
                      <a:pt x="5186" y="2258"/>
                      <a:pt x="5046" y="1896"/>
                    </a:cubicBezTo>
                    <a:cubicBezTo>
                      <a:pt x="4851" y="1617"/>
                      <a:pt x="2259" y="0"/>
                      <a:pt x="2259" y="0"/>
                    </a:cubicBezTo>
                    <a:close/>
                  </a:path>
                </a:pathLst>
              </a:custGeom>
              <a:solidFill>
                <a:srgbClr val="C2D7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745;p59">
                <a:extLst>
                  <a:ext uri="{FF2B5EF4-FFF2-40B4-BE49-F238E27FC236}">
                    <a16:creationId xmlns:a16="http://schemas.microsoft.com/office/drawing/2014/main" id="{1C885FD6-373F-1D42-9901-BF7A0DC0FE83}"/>
                  </a:ext>
                </a:extLst>
              </p:cNvPr>
              <p:cNvSpPr/>
              <p:nvPr/>
            </p:nvSpPr>
            <p:spPr>
              <a:xfrm>
                <a:off x="4379335" y="2734008"/>
                <a:ext cx="385381" cy="516009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8809" extrusionOk="0">
                    <a:moveTo>
                      <a:pt x="3122" y="0"/>
                    </a:moveTo>
                    <a:cubicBezTo>
                      <a:pt x="1422" y="0"/>
                      <a:pt x="28" y="1394"/>
                      <a:pt x="28" y="3094"/>
                    </a:cubicBezTo>
                    <a:lnTo>
                      <a:pt x="28" y="5547"/>
                    </a:lnTo>
                    <a:cubicBezTo>
                      <a:pt x="0" y="7276"/>
                      <a:pt x="1366" y="8697"/>
                      <a:pt x="3094" y="8809"/>
                    </a:cubicBezTo>
                    <a:lnTo>
                      <a:pt x="3485" y="8809"/>
                    </a:lnTo>
                    <a:cubicBezTo>
                      <a:pt x="5241" y="8697"/>
                      <a:pt x="6579" y="7276"/>
                      <a:pt x="6579" y="5547"/>
                    </a:cubicBezTo>
                    <a:lnTo>
                      <a:pt x="6579" y="3094"/>
                    </a:lnTo>
                    <a:cubicBezTo>
                      <a:pt x="6551" y="1394"/>
                      <a:pt x="5185" y="0"/>
                      <a:pt x="345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746;p59">
                <a:extLst>
                  <a:ext uri="{FF2B5EF4-FFF2-40B4-BE49-F238E27FC236}">
                    <a16:creationId xmlns:a16="http://schemas.microsoft.com/office/drawing/2014/main" id="{13A54A44-6236-4A4F-5D16-3A1361C51F77}"/>
                  </a:ext>
                </a:extLst>
              </p:cNvPr>
              <p:cNvSpPr/>
              <p:nvPr/>
            </p:nvSpPr>
            <p:spPr>
              <a:xfrm>
                <a:off x="4380917" y="2734008"/>
                <a:ext cx="38380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652" extrusionOk="0">
                    <a:moveTo>
                      <a:pt x="3095" y="0"/>
                    </a:moveTo>
                    <a:cubicBezTo>
                      <a:pt x="1395" y="0"/>
                      <a:pt x="1" y="1394"/>
                      <a:pt x="1" y="3094"/>
                    </a:cubicBezTo>
                    <a:lnTo>
                      <a:pt x="1" y="3652"/>
                    </a:lnTo>
                    <a:cubicBezTo>
                      <a:pt x="57" y="3373"/>
                      <a:pt x="224" y="3122"/>
                      <a:pt x="447" y="2983"/>
                    </a:cubicBezTo>
                    <a:cubicBezTo>
                      <a:pt x="642" y="2899"/>
                      <a:pt x="837" y="2871"/>
                      <a:pt x="1032" y="2788"/>
                    </a:cubicBezTo>
                    <a:cubicBezTo>
                      <a:pt x="1116" y="2732"/>
                      <a:pt x="1200" y="2648"/>
                      <a:pt x="1200" y="2565"/>
                    </a:cubicBezTo>
                    <a:cubicBezTo>
                      <a:pt x="1200" y="2481"/>
                      <a:pt x="1172" y="2425"/>
                      <a:pt x="1116" y="2370"/>
                    </a:cubicBezTo>
                    <a:lnTo>
                      <a:pt x="893" y="2063"/>
                    </a:lnTo>
                    <a:cubicBezTo>
                      <a:pt x="837" y="2007"/>
                      <a:pt x="782" y="1924"/>
                      <a:pt x="754" y="1812"/>
                    </a:cubicBezTo>
                    <a:cubicBezTo>
                      <a:pt x="698" y="1728"/>
                      <a:pt x="726" y="1617"/>
                      <a:pt x="782" y="1533"/>
                    </a:cubicBezTo>
                    <a:cubicBezTo>
                      <a:pt x="854" y="1479"/>
                      <a:pt x="949" y="1449"/>
                      <a:pt x="1045" y="1449"/>
                    </a:cubicBezTo>
                    <a:cubicBezTo>
                      <a:pt x="1097" y="1449"/>
                      <a:pt x="1150" y="1458"/>
                      <a:pt x="1200" y="1478"/>
                    </a:cubicBezTo>
                    <a:cubicBezTo>
                      <a:pt x="1534" y="1589"/>
                      <a:pt x="1869" y="1728"/>
                      <a:pt x="2175" y="1924"/>
                    </a:cubicBezTo>
                    <a:cubicBezTo>
                      <a:pt x="2510" y="2119"/>
                      <a:pt x="2872" y="2230"/>
                      <a:pt x="3262" y="2286"/>
                    </a:cubicBezTo>
                    <a:cubicBezTo>
                      <a:pt x="3653" y="2258"/>
                      <a:pt x="4015" y="2119"/>
                      <a:pt x="4350" y="1924"/>
                    </a:cubicBezTo>
                    <a:cubicBezTo>
                      <a:pt x="4656" y="1728"/>
                      <a:pt x="4991" y="1589"/>
                      <a:pt x="5353" y="1478"/>
                    </a:cubicBezTo>
                    <a:cubicBezTo>
                      <a:pt x="5402" y="1458"/>
                      <a:pt x="5452" y="1449"/>
                      <a:pt x="5500" y="1449"/>
                    </a:cubicBezTo>
                    <a:cubicBezTo>
                      <a:pt x="5588" y="1449"/>
                      <a:pt x="5671" y="1479"/>
                      <a:pt x="5743" y="1533"/>
                    </a:cubicBezTo>
                    <a:cubicBezTo>
                      <a:pt x="5799" y="1617"/>
                      <a:pt x="5827" y="1728"/>
                      <a:pt x="5799" y="1812"/>
                    </a:cubicBezTo>
                    <a:cubicBezTo>
                      <a:pt x="5743" y="1924"/>
                      <a:pt x="5715" y="2007"/>
                      <a:pt x="5632" y="2063"/>
                    </a:cubicBezTo>
                    <a:lnTo>
                      <a:pt x="5409" y="2370"/>
                    </a:lnTo>
                    <a:cubicBezTo>
                      <a:pt x="5381" y="2425"/>
                      <a:pt x="5353" y="2481"/>
                      <a:pt x="5325" y="2565"/>
                    </a:cubicBezTo>
                    <a:cubicBezTo>
                      <a:pt x="5353" y="2648"/>
                      <a:pt x="5409" y="2732"/>
                      <a:pt x="5492" y="2788"/>
                    </a:cubicBezTo>
                    <a:cubicBezTo>
                      <a:pt x="5688" y="2871"/>
                      <a:pt x="5883" y="2899"/>
                      <a:pt x="6078" y="2983"/>
                    </a:cubicBezTo>
                    <a:cubicBezTo>
                      <a:pt x="6329" y="3122"/>
                      <a:pt x="6496" y="3373"/>
                      <a:pt x="6552" y="3652"/>
                    </a:cubicBezTo>
                    <a:lnTo>
                      <a:pt x="6552" y="3094"/>
                    </a:lnTo>
                    <a:cubicBezTo>
                      <a:pt x="6524" y="1394"/>
                      <a:pt x="5158" y="0"/>
                      <a:pt x="3430" y="0"/>
                    </a:cubicBezTo>
                    <a:close/>
                  </a:path>
                </a:pathLst>
              </a:custGeom>
              <a:solidFill>
                <a:srgbClr val="261E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47;p59">
                <a:extLst>
                  <a:ext uri="{FF2B5EF4-FFF2-40B4-BE49-F238E27FC236}">
                    <a16:creationId xmlns:a16="http://schemas.microsoft.com/office/drawing/2014/main" id="{6B11BCA0-C1F9-F90E-F199-CC9CA04D6719}"/>
                  </a:ext>
                </a:extLst>
              </p:cNvPr>
              <p:cNvSpPr/>
              <p:nvPr/>
            </p:nvSpPr>
            <p:spPr>
              <a:xfrm>
                <a:off x="4296036" y="2909862"/>
                <a:ext cx="84937" cy="101808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38" extrusionOk="0">
                    <a:moveTo>
                      <a:pt x="854" y="0"/>
                    </a:moveTo>
                    <a:cubicBezTo>
                      <a:pt x="822" y="0"/>
                      <a:pt x="788" y="3"/>
                      <a:pt x="753" y="9"/>
                    </a:cubicBezTo>
                    <a:cubicBezTo>
                      <a:pt x="84" y="120"/>
                      <a:pt x="0" y="1737"/>
                      <a:pt x="1450" y="1737"/>
                    </a:cubicBezTo>
                    <a:lnTo>
                      <a:pt x="1450" y="901"/>
                    </a:lnTo>
                    <a:cubicBezTo>
                      <a:pt x="1450" y="901"/>
                      <a:pt x="1425" y="0"/>
                      <a:pt x="854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748;p59">
                <a:extLst>
                  <a:ext uri="{FF2B5EF4-FFF2-40B4-BE49-F238E27FC236}">
                    <a16:creationId xmlns:a16="http://schemas.microsoft.com/office/drawing/2014/main" id="{633A205C-D3FB-A65A-0993-9A7B4C55BF38}"/>
                  </a:ext>
                </a:extLst>
              </p:cNvPr>
              <p:cNvSpPr/>
              <p:nvPr/>
            </p:nvSpPr>
            <p:spPr>
              <a:xfrm>
                <a:off x="4325443" y="2926675"/>
                <a:ext cx="45749" cy="6537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116" fill="none" extrusionOk="0">
                    <a:moveTo>
                      <a:pt x="502" y="0"/>
                    </a:moveTo>
                    <a:cubicBezTo>
                      <a:pt x="446" y="168"/>
                      <a:pt x="418" y="363"/>
                      <a:pt x="418" y="530"/>
                    </a:cubicBezTo>
                    <a:cubicBezTo>
                      <a:pt x="390" y="725"/>
                      <a:pt x="446" y="893"/>
                      <a:pt x="558" y="1060"/>
                    </a:cubicBezTo>
                    <a:cubicBezTo>
                      <a:pt x="586" y="1088"/>
                      <a:pt x="613" y="1116"/>
                      <a:pt x="641" y="1116"/>
                    </a:cubicBezTo>
                    <a:cubicBezTo>
                      <a:pt x="697" y="1116"/>
                      <a:pt x="725" y="1060"/>
                      <a:pt x="753" y="1032"/>
                    </a:cubicBezTo>
                    <a:cubicBezTo>
                      <a:pt x="781" y="893"/>
                      <a:pt x="753" y="781"/>
                      <a:pt x="669" y="670"/>
                    </a:cubicBezTo>
                    <a:cubicBezTo>
                      <a:pt x="530" y="419"/>
                      <a:pt x="279" y="251"/>
                      <a:pt x="0" y="19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49;p59">
                <a:extLst>
                  <a:ext uri="{FF2B5EF4-FFF2-40B4-BE49-F238E27FC236}">
                    <a16:creationId xmlns:a16="http://schemas.microsoft.com/office/drawing/2014/main" id="{CE1A430F-0713-ED0C-9217-B7FDB544DD4D}"/>
                  </a:ext>
                </a:extLst>
              </p:cNvPr>
              <p:cNvSpPr/>
              <p:nvPr/>
            </p:nvSpPr>
            <p:spPr>
              <a:xfrm>
                <a:off x="4392398" y="3013196"/>
                <a:ext cx="106201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2371" fill="none" extrusionOk="0">
                    <a:moveTo>
                      <a:pt x="0" y="1"/>
                    </a:moveTo>
                    <a:cubicBezTo>
                      <a:pt x="363" y="949"/>
                      <a:pt x="976" y="1785"/>
                      <a:pt x="1812" y="237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750;p59">
                <a:extLst>
                  <a:ext uri="{FF2B5EF4-FFF2-40B4-BE49-F238E27FC236}">
                    <a16:creationId xmlns:a16="http://schemas.microsoft.com/office/drawing/2014/main" id="{95B673EC-5B60-488F-DBBB-75D5272D523D}"/>
                  </a:ext>
                </a:extLst>
              </p:cNvPr>
              <p:cNvSpPr/>
              <p:nvPr/>
            </p:nvSpPr>
            <p:spPr>
              <a:xfrm>
                <a:off x="4464216" y="3027556"/>
                <a:ext cx="22904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3" fill="none" extrusionOk="0">
                    <a:moveTo>
                      <a:pt x="1" y="363"/>
                    </a:moveTo>
                    <a:lnTo>
                      <a:pt x="391" y="0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751;p59">
                <a:extLst>
                  <a:ext uri="{FF2B5EF4-FFF2-40B4-BE49-F238E27FC236}">
                    <a16:creationId xmlns:a16="http://schemas.microsoft.com/office/drawing/2014/main" id="{946E1F1B-4B4C-F93B-8F4C-13303F27E218}"/>
                  </a:ext>
                </a:extLst>
              </p:cNvPr>
              <p:cNvSpPr/>
              <p:nvPr/>
            </p:nvSpPr>
            <p:spPr>
              <a:xfrm>
                <a:off x="4438090" y="3025916"/>
                <a:ext cx="11481" cy="114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fill="none" extrusionOk="0">
                    <a:moveTo>
                      <a:pt x="1" y="196"/>
                    </a:moveTo>
                    <a:lnTo>
                      <a:pt x="196" y="1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752;p59">
                <a:extLst>
                  <a:ext uri="{FF2B5EF4-FFF2-40B4-BE49-F238E27FC236}">
                    <a16:creationId xmlns:a16="http://schemas.microsoft.com/office/drawing/2014/main" id="{AABE36CE-866A-497E-D1E7-F09ADFD72CB8}"/>
                  </a:ext>
                </a:extLst>
              </p:cNvPr>
              <p:cNvSpPr/>
              <p:nvPr/>
            </p:nvSpPr>
            <p:spPr>
              <a:xfrm>
                <a:off x="4763029" y="2909862"/>
                <a:ext cx="84996" cy="10180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738" extrusionOk="0">
                    <a:moveTo>
                      <a:pt x="597" y="0"/>
                    </a:moveTo>
                    <a:cubicBezTo>
                      <a:pt x="26" y="0"/>
                      <a:pt x="1" y="901"/>
                      <a:pt x="1" y="901"/>
                    </a:cubicBezTo>
                    <a:lnTo>
                      <a:pt x="1" y="1737"/>
                    </a:lnTo>
                    <a:cubicBezTo>
                      <a:pt x="1450" y="1737"/>
                      <a:pt x="1367" y="120"/>
                      <a:pt x="698" y="9"/>
                    </a:cubicBezTo>
                    <a:cubicBezTo>
                      <a:pt x="662" y="3"/>
                      <a:pt x="629" y="0"/>
                      <a:pt x="59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753;p59">
                <a:extLst>
                  <a:ext uri="{FF2B5EF4-FFF2-40B4-BE49-F238E27FC236}">
                    <a16:creationId xmlns:a16="http://schemas.microsoft.com/office/drawing/2014/main" id="{F1C003B4-6889-92EF-E7E5-A9F6F643869A}"/>
                  </a:ext>
                </a:extLst>
              </p:cNvPr>
              <p:cNvSpPr/>
              <p:nvPr/>
            </p:nvSpPr>
            <p:spPr>
              <a:xfrm>
                <a:off x="4774452" y="2926675"/>
                <a:ext cx="44167" cy="653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16" fill="none" extrusionOk="0">
                    <a:moveTo>
                      <a:pt x="252" y="0"/>
                    </a:moveTo>
                    <a:cubicBezTo>
                      <a:pt x="308" y="168"/>
                      <a:pt x="335" y="363"/>
                      <a:pt x="335" y="530"/>
                    </a:cubicBezTo>
                    <a:cubicBezTo>
                      <a:pt x="363" y="725"/>
                      <a:pt x="308" y="893"/>
                      <a:pt x="196" y="1060"/>
                    </a:cubicBezTo>
                    <a:cubicBezTo>
                      <a:pt x="196" y="1088"/>
                      <a:pt x="140" y="1116"/>
                      <a:pt x="112" y="1116"/>
                    </a:cubicBezTo>
                    <a:cubicBezTo>
                      <a:pt x="57" y="1116"/>
                      <a:pt x="29" y="1060"/>
                      <a:pt x="29" y="1032"/>
                    </a:cubicBezTo>
                    <a:cubicBezTo>
                      <a:pt x="1" y="893"/>
                      <a:pt x="1" y="781"/>
                      <a:pt x="85" y="670"/>
                    </a:cubicBezTo>
                    <a:cubicBezTo>
                      <a:pt x="252" y="419"/>
                      <a:pt x="475" y="251"/>
                      <a:pt x="754" y="19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754;p59">
                <a:extLst>
                  <a:ext uri="{FF2B5EF4-FFF2-40B4-BE49-F238E27FC236}">
                    <a16:creationId xmlns:a16="http://schemas.microsoft.com/office/drawing/2014/main" id="{96980183-6805-BA6A-64AC-B20A443C2069}"/>
                  </a:ext>
                </a:extLst>
              </p:cNvPr>
              <p:cNvSpPr/>
              <p:nvPr/>
            </p:nvSpPr>
            <p:spPr>
              <a:xfrm>
                <a:off x="4472418" y="2954441"/>
                <a:ext cx="9841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21" extrusionOk="0">
                    <a:moveTo>
                      <a:pt x="84" y="0"/>
                    </a:moveTo>
                    <a:cubicBezTo>
                      <a:pt x="28" y="0"/>
                      <a:pt x="0" y="196"/>
                      <a:pt x="0" y="474"/>
                    </a:cubicBezTo>
                    <a:cubicBezTo>
                      <a:pt x="0" y="725"/>
                      <a:pt x="28" y="920"/>
                      <a:pt x="84" y="920"/>
                    </a:cubicBezTo>
                    <a:cubicBezTo>
                      <a:pt x="139" y="920"/>
                      <a:pt x="167" y="725"/>
                      <a:pt x="167" y="474"/>
                    </a:cubicBezTo>
                    <a:cubicBezTo>
                      <a:pt x="167" y="196"/>
                      <a:pt x="139" y="0"/>
                      <a:pt x="84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755;p59">
                <a:extLst>
                  <a:ext uri="{FF2B5EF4-FFF2-40B4-BE49-F238E27FC236}">
                    <a16:creationId xmlns:a16="http://schemas.microsoft.com/office/drawing/2014/main" id="{CB4C7279-335E-AA16-2302-506EC1CFE8CD}"/>
                  </a:ext>
                </a:extLst>
              </p:cNvPr>
              <p:cNvSpPr/>
              <p:nvPr/>
            </p:nvSpPr>
            <p:spPr>
              <a:xfrm>
                <a:off x="4444651" y="2903126"/>
                <a:ext cx="52310" cy="236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403" extrusionOk="0">
                    <a:moveTo>
                      <a:pt x="553" y="1"/>
                    </a:moveTo>
                    <a:cubicBezTo>
                      <a:pt x="525" y="1"/>
                      <a:pt x="499" y="4"/>
                      <a:pt x="474" y="12"/>
                    </a:cubicBezTo>
                    <a:cubicBezTo>
                      <a:pt x="449" y="7"/>
                      <a:pt x="426" y="5"/>
                      <a:pt x="402" y="5"/>
                    </a:cubicBezTo>
                    <a:cubicBezTo>
                      <a:pt x="295" y="5"/>
                      <a:pt x="203" y="55"/>
                      <a:pt x="112" y="124"/>
                    </a:cubicBezTo>
                    <a:cubicBezTo>
                      <a:pt x="56" y="179"/>
                      <a:pt x="28" y="291"/>
                      <a:pt x="0" y="402"/>
                    </a:cubicBezTo>
                    <a:cubicBezTo>
                      <a:pt x="193" y="287"/>
                      <a:pt x="398" y="225"/>
                      <a:pt x="608" y="225"/>
                    </a:cubicBezTo>
                    <a:cubicBezTo>
                      <a:pt x="702" y="225"/>
                      <a:pt x="797" y="237"/>
                      <a:pt x="892" y="263"/>
                    </a:cubicBezTo>
                    <a:cubicBezTo>
                      <a:pt x="892" y="152"/>
                      <a:pt x="836" y="68"/>
                      <a:pt x="753" y="40"/>
                    </a:cubicBezTo>
                    <a:cubicBezTo>
                      <a:pt x="694" y="20"/>
                      <a:pt x="621" y="1"/>
                      <a:pt x="553" y="1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756;p59">
                <a:extLst>
                  <a:ext uri="{FF2B5EF4-FFF2-40B4-BE49-F238E27FC236}">
                    <a16:creationId xmlns:a16="http://schemas.microsoft.com/office/drawing/2014/main" id="{461D9D2D-1436-3953-B32E-60BB7962055C}"/>
                  </a:ext>
                </a:extLst>
              </p:cNvPr>
              <p:cNvSpPr/>
              <p:nvPr/>
            </p:nvSpPr>
            <p:spPr>
              <a:xfrm>
                <a:off x="4663444" y="2954441"/>
                <a:ext cx="11481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921" extrusionOk="0">
                    <a:moveTo>
                      <a:pt x="112" y="0"/>
                    </a:moveTo>
                    <a:cubicBezTo>
                      <a:pt x="56" y="0"/>
                      <a:pt x="0" y="196"/>
                      <a:pt x="0" y="474"/>
                    </a:cubicBezTo>
                    <a:cubicBezTo>
                      <a:pt x="0" y="725"/>
                      <a:pt x="56" y="920"/>
                      <a:pt x="112" y="920"/>
                    </a:cubicBezTo>
                    <a:cubicBezTo>
                      <a:pt x="140" y="920"/>
                      <a:pt x="196" y="725"/>
                      <a:pt x="196" y="474"/>
                    </a:cubicBezTo>
                    <a:cubicBezTo>
                      <a:pt x="196" y="196"/>
                      <a:pt x="140" y="0"/>
                      <a:pt x="112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757;p59">
                <a:extLst>
                  <a:ext uri="{FF2B5EF4-FFF2-40B4-BE49-F238E27FC236}">
                    <a16:creationId xmlns:a16="http://schemas.microsoft.com/office/drawing/2014/main" id="{C633EDE1-B8F5-21E0-73DD-10D610C0C684}"/>
                  </a:ext>
                </a:extLst>
              </p:cNvPr>
              <p:cNvSpPr/>
              <p:nvPr/>
            </p:nvSpPr>
            <p:spPr>
              <a:xfrm>
                <a:off x="4645460" y="2905879"/>
                <a:ext cx="50670" cy="27356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67" extrusionOk="0">
                    <a:moveTo>
                      <a:pt x="307" y="0"/>
                    </a:moveTo>
                    <a:cubicBezTo>
                      <a:pt x="259" y="0"/>
                      <a:pt x="210" y="7"/>
                      <a:pt x="168" y="21"/>
                    </a:cubicBezTo>
                    <a:cubicBezTo>
                      <a:pt x="84" y="49"/>
                      <a:pt x="1" y="132"/>
                      <a:pt x="1" y="244"/>
                    </a:cubicBezTo>
                    <a:cubicBezTo>
                      <a:pt x="63" y="233"/>
                      <a:pt x="126" y="227"/>
                      <a:pt x="188" y="227"/>
                    </a:cubicBezTo>
                    <a:cubicBezTo>
                      <a:pt x="430" y="227"/>
                      <a:pt x="665" y="312"/>
                      <a:pt x="865" y="467"/>
                    </a:cubicBezTo>
                    <a:cubicBezTo>
                      <a:pt x="865" y="355"/>
                      <a:pt x="837" y="272"/>
                      <a:pt x="781" y="188"/>
                    </a:cubicBezTo>
                    <a:cubicBezTo>
                      <a:pt x="698" y="77"/>
                      <a:pt x="586" y="21"/>
                      <a:pt x="447" y="21"/>
                    </a:cubicBezTo>
                    <a:cubicBezTo>
                      <a:pt x="405" y="7"/>
                      <a:pt x="356" y="0"/>
                      <a:pt x="307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758;p59">
                <a:extLst>
                  <a:ext uri="{FF2B5EF4-FFF2-40B4-BE49-F238E27FC236}">
                    <a16:creationId xmlns:a16="http://schemas.microsoft.com/office/drawing/2014/main" id="{98BAC1C3-6C13-2871-13A8-01FED704388F}"/>
                  </a:ext>
                </a:extLst>
              </p:cNvPr>
              <p:cNvSpPr/>
              <p:nvPr/>
            </p:nvSpPr>
            <p:spPr>
              <a:xfrm>
                <a:off x="4645460" y="3013196"/>
                <a:ext cx="106201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2371" fill="none" extrusionOk="0">
                    <a:moveTo>
                      <a:pt x="1813" y="1"/>
                    </a:moveTo>
                    <a:cubicBezTo>
                      <a:pt x="1450" y="949"/>
                      <a:pt x="837" y="1785"/>
                      <a:pt x="1" y="237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759;p59">
                <a:extLst>
                  <a:ext uri="{FF2B5EF4-FFF2-40B4-BE49-F238E27FC236}">
                    <a16:creationId xmlns:a16="http://schemas.microsoft.com/office/drawing/2014/main" id="{A35016AB-9C7C-6E49-821C-9DA84627F9CB}"/>
                  </a:ext>
                </a:extLst>
              </p:cNvPr>
              <p:cNvSpPr/>
              <p:nvPr/>
            </p:nvSpPr>
            <p:spPr>
              <a:xfrm>
                <a:off x="4684650" y="3024276"/>
                <a:ext cx="18042" cy="1476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52" fill="none" extrusionOk="0">
                    <a:moveTo>
                      <a:pt x="307" y="252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760;p59">
                <a:extLst>
                  <a:ext uri="{FF2B5EF4-FFF2-40B4-BE49-F238E27FC236}">
                    <a16:creationId xmlns:a16="http://schemas.microsoft.com/office/drawing/2014/main" id="{6D258F1E-C64C-70D4-F703-354BCD38E8AD}"/>
                  </a:ext>
                </a:extLst>
              </p:cNvPr>
              <p:cNvSpPr/>
              <p:nvPr/>
            </p:nvSpPr>
            <p:spPr>
              <a:xfrm>
                <a:off x="4660164" y="3035699"/>
                <a:ext cx="11481" cy="114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fill="none" extrusionOk="0">
                    <a:moveTo>
                      <a:pt x="196" y="196"/>
                    </a:moveTo>
                    <a:cubicBezTo>
                      <a:pt x="140" y="112"/>
                      <a:pt x="56" y="57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761;p59">
                <a:extLst>
                  <a:ext uri="{FF2B5EF4-FFF2-40B4-BE49-F238E27FC236}">
                    <a16:creationId xmlns:a16="http://schemas.microsoft.com/office/drawing/2014/main" id="{78EB20FF-5E59-D755-9BEC-DB9A25DC010B}"/>
                  </a:ext>
                </a:extLst>
              </p:cNvPr>
              <p:cNvSpPr/>
              <p:nvPr/>
            </p:nvSpPr>
            <p:spPr>
              <a:xfrm>
                <a:off x="4509967" y="2929955"/>
                <a:ext cx="140469" cy="19272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3290" fill="none" extrusionOk="0">
                    <a:moveTo>
                      <a:pt x="1115" y="0"/>
                    </a:moveTo>
                    <a:cubicBezTo>
                      <a:pt x="1115" y="0"/>
                      <a:pt x="976" y="1868"/>
                      <a:pt x="1032" y="1896"/>
                    </a:cubicBezTo>
                    <a:cubicBezTo>
                      <a:pt x="1115" y="1924"/>
                      <a:pt x="1450" y="1004"/>
                      <a:pt x="1924" y="1227"/>
                    </a:cubicBezTo>
                    <a:cubicBezTo>
                      <a:pt x="2397" y="1450"/>
                      <a:pt x="1617" y="2258"/>
                      <a:pt x="1032" y="2314"/>
                    </a:cubicBezTo>
                    <a:cubicBezTo>
                      <a:pt x="1032" y="2314"/>
                      <a:pt x="1227" y="2732"/>
                      <a:pt x="1505" y="2788"/>
                    </a:cubicBezTo>
                    <a:cubicBezTo>
                      <a:pt x="1338" y="3094"/>
                      <a:pt x="1032" y="3262"/>
                      <a:pt x="697" y="3262"/>
                    </a:cubicBezTo>
                    <a:cubicBezTo>
                      <a:pt x="390" y="3290"/>
                      <a:pt x="112" y="3094"/>
                      <a:pt x="0" y="281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762;p59">
                <a:extLst>
                  <a:ext uri="{FF2B5EF4-FFF2-40B4-BE49-F238E27FC236}">
                    <a16:creationId xmlns:a16="http://schemas.microsoft.com/office/drawing/2014/main" id="{1FF34A1F-6C42-EED1-E195-721CD4FDC2C2}"/>
                  </a:ext>
                </a:extLst>
              </p:cNvPr>
              <p:cNvSpPr/>
              <p:nvPr/>
            </p:nvSpPr>
            <p:spPr>
              <a:xfrm>
                <a:off x="5396621" y="2506019"/>
                <a:ext cx="150251" cy="19049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3252" extrusionOk="0">
                    <a:moveTo>
                      <a:pt x="166" y="0"/>
                    </a:moveTo>
                    <a:cubicBezTo>
                      <a:pt x="128" y="0"/>
                      <a:pt x="100" y="26"/>
                      <a:pt x="84" y="73"/>
                    </a:cubicBezTo>
                    <a:cubicBezTo>
                      <a:pt x="0" y="324"/>
                      <a:pt x="781" y="3251"/>
                      <a:pt x="781" y="3251"/>
                    </a:cubicBezTo>
                    <a:lnTo>
                      <a:pt x="2398" y="3251"/>
                    </a:lnTo>
                    <a:cubicBezTo>
                      <a:pt x="2565" y="1802"/>
                      <a:pt x="1115" y="1662"/>
                      <a:pt x="1115" y="1662"/>
                    </a:cubicBezTo>
                    <a:cubicBezTo>
                      <a:pt x="686" y="465"/>
                      <a:pt x="330" y="0"/>
                      <a:pt x="166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763;p59">
                <a:extLst>
                  <a:ext uri="{FF2B5EF4-FFF2-40B4-BE49-F238E27FC236}">
                    <a16:creationId xmlns:a16="http://schemas.microsoft.com/office/drawing/2014/main" id="{07502927-1538-DFF9-C8C6-38520413A4B8}"/>
                  </a:ext>
                </a:extLst>
              </p:cNvPr>
              <p:cNvSpPr/>
              <p:nvPr/>
            </p:nvSpPr>
            <p:spPr>
              <a:xfrm>
                <a:off x="3598768" y="2506019"/>
                <a:ext cx="150310" cy="19049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3252" extrusionOk="0">
                    <a:moveTo>
                      <a:pt x="2397" y="0"/>
                    </a:moveTo>
                    <a:cubicBezTo>
                      <a:pt x="2226" y="0"/>
                      <a:pt x="1851" y="465"/>
                      <a:pt x="1422" y="1662"/>
                    </a:cubicBezTo>
                    <a:cubicBezTo>
                      <a:pt x="1422" y="1662"/>
                      <a:pt x="1" y="1802"/>
                      <a:pt x="140" y="3251"/>
                    </a:cubicBezTo>
                    <a:lnTo>
                      <a:pt x="1757" y="3251"/>
                    </a:lnTo>
                    <a:cubicBezTo>
                      <a:pt x="1757" y="3251"/>
                      <a:pt x="2565" y="324"/>
                      <a:pt x="2482" y="73"/>
                    </a:cubicBezTo>
                    <a:cubicBezTo>
                      <a:pt x="2466" y="26"/>
                      <a:pt x="2437" y="0"/>
                      <a:pt x="239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764;p59">
                <a:extLst>
                  <a:ext uri="{FF2B5EF4-FFF2-40B4-BE49-F238E27FC236}">
                    <a16:creationId xmlns:a16="http://schemas.microsoft.com/office/drawing/2014/main" id="{CB3389B0-4F63-299B-96AB-83638A3A6DEA}"/>
                  </a:ext>
                </a:extLst>
              </p:cNvPr>
              <p:cNvSpPr/>
              <p:nvPr/>
            </p:nvSpPr>
            <p:spPr>
              <a:xfrm>
                <a:off x="4572002" y="3218984"/>
                <a:ext cx="16402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0" fill="none" extrusionOk="0">
                    <a:moveTo>
                      <a:pt x="0" y="140"/>
                    </a:moveTo>
                    <a:cubicBezTo>
                      <a:pt x="84" y="56"/>
                      <a:pt x="168" y="0"/>
                      <a:pt x="279" y="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2766;p59">
                <a:extLst>
                  <a:ext uri="{FF2B5EF4-FFF2-40B4-BE49-F238E27FC236}">
                    <a16:creationId xmlns:a16="http://schemas.microsoft.com/office/drawing/2014/main" id="{C5896B5E-F548-0F6E-E385-8509A277E195}"/>
                  </a:ext>
                </a:extLst>
              </p:cNvPr>
              <p:cNvGrpSpPr/>
              <p:nvPr/>
            </p:nvGrpSpPr>
            <p:grpSpPr>
              <a:xfrm>
                <a:off x="3608386" y="1564730"/>
                <a:ext cx="1927199" cy="718437"/>
                <a:chOff x="3540438" y="1468682"/>
                <a:chExt cx="1927199" cy="718437"/>
              </a:xfrm>
            </p:grpSpPr>
            <p:grpSp>
              <p:nvGrpSpPr>
                <p:cNvPr id="127" name="Google Shape;2767;p59" hidden="1">
                  <a:extLst>
                    <a:ext uri="{FF2B5EF4-FFF2-40B4-BE49-F238E27FC236}">
                      <a16:creationId xmlns:a16="http://schemas.microsoft.com/office/drawing/2014/main" id="{1B4E10A1-0743-BEB5-C1D4-340C59BA5297}"/>
                    </a:ext>
                  </a:extLst>
                </p:cNvPr>
                <p:cNvGrpSpPr/>
                <p:nvPr/>
              </p:nvGrpSpPr>
              <p:grpSpPr>
                <a:xfrm>
                  <a:off x="4845489" y="1538268"/>
                  <a:ext cx="622148" cy="623996"/>
                  <a:chOff x="5110038" y="1432559"/>
                  <a:chExt cx="551990" cy="553629"/>
                </a:xfrm>
              </p:grpSpPr>
              <p:sp>
                <p:nvSpPr>
                  <p:cNvPr id="169" name="Google Shape;2769;p59">
                    <a:extLst>
                      <a:ext uri="{FF2B5EF4-FFF2-40B4-BE49-F238E27FC236}">
                        <a16:creationId xmlns:a16="http://schemas.microsoft.com/office/drawing/2014/main" id="{80F26A45-F661-AA2A-7A13-2A7604D2F767}"/>
                      </a:ext>
                    </a:extLst>
                  </p:cNvPr>
                  <p:cNvSpPr/>
                  <p:nvPr/>
                </p:nvSpPr>
                <p:spPr>
                  <a:xfrm>
                    <a:off x="5386005" y="1460325"/>
                    <a:ext cx="59" cy="5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65" fill="none" extrusionOk="0">
                        <a:moveTo>
                          <a:pt x="0" y="0"/>
                        </a:moveTo>
                        <a:lnTo>
                          <a:pt x="0" y="865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2770;p59">
                    <a:extLst>
                      <a:ext uri="{FF2B5EF4-FFF2-40B4-BE49-F238E27FC236}">
                        <a16:creationId xmlns:a16="http://schemas.microsoft.com/office/drawing/2014/main" id="{33340D07-0540-EA4A-5A18-CD7173634F59}"/>
                      </a:ext>
                    </a:extLst>
                  </p:cNvPr>
                  <p:cNvSpPr/>
                  <p:nvPr/>
                </p:nvSpPr>
                <p:spPr>
                  <a:xfrm>
                    <a:off x="5372941" y="1432559"/>
                    <a:ext cx="2618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475" fill="none" extrusionOk="0">
                        <a:moveTo>
                          <a:pt x="446" y="224"/>
                        </a:moveTo>
                        <a:cubicBezTo>
                          <a:pt x="446" y="363"/>
                          <a:pt x="335" y="474"/>
                          <a:pt x="223" y="474"/>
                        </a:cubicBezTo>
                        <a:cubicBezTo>
                          <a:pt x="84" y="474"/>
                          <a:pt x="0" y="363"/>
                          <a:pt x="0" y="224"/>
                        </a:cubicBezTo>
                        <a:cubicBezTo>
                          <a:pt x="0" y="112"/>
                          <a:pt x="84" y="1"/>
                          <a:pt x="223" y="1"/>
                        </a:cubicBezTo>
                        <a:cubicBezTo>
                          <a:pt x="363" y="1"/>
                          <a:pt x="446" y="112"/>
                          <a:pt x="446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2771;p59">
                    <a:extLst>
                      <a:ext uri="{FF2B5EF4-FFF2-40B4-BE49-F238E27FC236}">
                        <a16:creationId xmlns:a16="http://schemas.microsoft.com/office/drawing/2014/main" id="{73D5E070-D4AF-C786-D56A-752AF293757D}"/>
                      </a:ext>
                    </a:extLst>
                  </p:cNvPr>
                  <p:cNvSpPr/>
                  <p:nvPr/>
                </p:nvSpPr>
                <p:spPr>
                  <a:xfrm>
                    <a:off x="5386005" y="1907752"/>
                    <a:ext cx="59" cy="5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65" fill="none" extrusionOk="0">
                        <a:moveTo>
                          <a:pt x="0" y="864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2772;p59">
                    <a:extLst>
                      <a:ext uri="{FF2B5EF4-FFF2-40B4-BE49-F238E27FC236}">
                        <a16:creationId xmlns:a16="http://schemas.microsoft.com/office/drawing/2014/main" id="{C72EAA25-D064-1302-0FB8-DB107702CB2D}"/>
                      </a:ext>
                    </a:extLst>
                  </p:cNvPr>
                  <p:cNvSpPr/>
                  <p:nvPr/>
                </p:nvSpPr>
                <p:spPr>
                  <a:xfrm>
                    <a:off x="5371301" y="1958364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3"/>
                        </a:moveTo>
                        <a:cubicBezTo>
                          <a:pt x="474" y="363"/>
                          <a:pt x="391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3"/>
                        </a:cubicBezTo>
                        <a:cubicBezTo>
                          <a:pt x="0" y="112"/>
                          <a:pt x="112" y="0"/>
                          <a:pt x="251" y="0"/>
                        </a:cubicBezTo>
                        <a:cubicBezTo>
                          <a:pt x="391" y="0"/>
                          <a:pt x="474" y="112"/>
                          <a:pt x="474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2773;p59">
                    <a:extLst>
                      <a:ext uri="{FF2B5EF4-FFF2-40B4-BE49-F238E27FC236}">
                        <a16:creationId xmlns:a16="http://schemas.microsoft.com/office/drawing/2014/main" id="{40A25A73-A5A6-F4D9-7C38-175C9E49D9E5}"/>
                      </a:ext>
                    </a:extLst>
                  </p:cNvPr>
                  <p:cNvSpPr/>
                  <p:nvPr/>
                </p:nvSpPr>
                <p:spPr>
                  <a:xfrm>
                    <a:off x="5526419" y="1532143"/>
                    <a:ext cx="35967" cy="37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43" fill="none" extrusionOk="0">
                        <a:moveTo>
                          <a:pt x="614" y="1"/>
                        </a:moveTo>
                        <a:lnTo>
                          <a:pt x="0" y="64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2774;p59">
                    <a:extLst>
                      <a:ext uri="{FF2B5EF4-FFF2-40B4-BE49-F238E27FC236}">
                        <a16:creationId xmlns:a16="http://schemas.microsoft.com/office/drawing/2014/main" id="{492D2684-2454-D851-E791-DFD4C8D81573}"/>
                      </a:ext>
                    </a:extLst>
                  </p:cNvPr>
                  <p:cNvSpPr/>
                  <p:nvPr/>
                </p:nvSpPr>
                <p:spPr>
                  <a:xfrm>
                    <a:off x="5557466" y="1509297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52"/>
                        </a:moveTo>
                        <a:cubicBezTo>
                          <a:pt x="474" y="363"/>
                          <a:pt x="363" y="475"/>
                          <a:pt x="251" y="475"/>
                        </a:cubicBezTo>
                        <a:cubicBezTo>
                          <a:pt x="112" y="475"/>
                          <a:pt x="0" y="363"/>
                          <a:pt x="0" y="252"/>
                        </a:cubicBezTo>
                        <a:cubicBezTo>
                          <a:pt x="0" y="112"/>
                          <a:pt x="112" y="1"/>
                          <a:pt x="251" y="1"/>
                        </a:cubicBezTo>
                        <a:cubicBezTo>
                          <a:pt x="363" y="1"/>
                          <a:pt x="474" y="112"/>
                          <a:pt x="474" y="25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2775;p59">
                    <a:extLst>
                      <a:ext uri="{FF2B5EF4-FFF2-40B4-BE49-F238E27FC236}">
                        <a16:creationId xmlns:a16="http://schemas.microsoft.com/office/drawing/2014/main" id="{FC8E067C-D114-D4CC-C327-FF53E45BAAC0}"/>
                      </a:ext>
                    </a:extLst>
                  </p:cNvPr>
                  <p:cNvSpPr/>
                  <p:nvPr/>
                </p:nvSpPr>
                <p:spPr>
                  <a:xfrm>
                    <a:off x="5209623" y="1848938"/>
                    <a:ext cx="35967" cy="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15" fill="none" extrusionOk="0">
                        <a:moveTo>
                          <a:pt x="1" y="614"/>
                        </a:moveTo>
                        <a:lnTo>
                          <a:pt x="61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2776;p59">
                    <a:extLst>
                      <a:ext uri="{FF2B5EF4-FFF2-40B4-BE49-F238E27FC236}">
                        <a16:creationId xmlns:a16="http://schemas.microsoft.com/office/drawing/2014/main" id="{C24B2766-EA0F-F671-5CBF-546E5587F5F9}"/>
                      </a:ext>
                    </a:extLst>
                  </p:cNvPr>
                  <p:cNvSpPr/>
                  <p:nvPr/>
                </p:nvSpPr>
                <p:spPr>
                  <a:xfrm>
                    <a:off x="5185137" y="1876705"/>
                    <a:ext cx="27824" cy="35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614" fill="none" extrusionOk="0">
                        <a:moveTo>
                          <a:pt x="84" y="140"/>
                        </a:moveTo>
                        <a:cubicBezTo>
                          <a:pt x="224" y="1"/>
                          <a:pt x="474" y="112"/>
                          <a:pt x="474" y="307"/>
                        </a:cubicBezTo>
                        <a:cubicBezTo>
                          <a:pt x="474" y="502"/>
                          <a:pt x="224" y="614"/>
                          <a:pt x="84" y="475"/>
                        </a:cubicBezTo>
                        <a:cubicBezTo>
                          <a:pt x="1" y="391"/>
                          <a:pt x="1" y="224"/>
                          <a:pt x="84" y="140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2777;p59">
                    <a:extLst>
                      <a:ext uri="{FF2B5EF4-FFF2-40B4-BE49-F238E27FC236}">
                        <a16:creationId xmlns:a16="http://schemas.microsoft.com/office/drawing/2014/main" id="{8E1CEFC0-087E-956B-AAFF-C6B50FEFA953}"/>
                      </a:ext>
                    </a:extLst>
                  </p:cNvPr>
                  <p:cNvSpPr/>
                  <p:nvPr/>
                </p:nvSpPr>
                <p:spPr>
                  <a:xfrm>
                    <a:off x="5583592" y="1708525"/>
                    <a:ext cx="50670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5" h="1" fill="none" extrusionOk="0">
                        <a:moveTo>
                          <a:pt x="864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2778;p59">
                    <a:extLst>
                      <a:ext uri="{FF2B5EF4-FFF2-40B4-BE49-F238E27FC236}">
                        <a16:creationId xmlns:a16="http://schemas.microsoft.com/office/drawing/2014/main" id="{14FC90C5-71A0-ED20-A405-94FB5138A954}"/>
                      </a:ext>
                    </a:extLst>
                  </p:cNvPr>
                  <p:cNvSpPr/>
                  <p:nvPr/>
                </p:nvSpPr>
                <p:spPr>
                  <a:xfrm>
                    <a:off x="5634204" y="1695461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4"/>
                        </a:moveTo>
                        <a:cubicBezTo>
                          <a:pt x="474" y="363"/>
                          <a:pt x="391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4"/>
                        </a:cubicBezTo>
                        <a:cubicBezTo>
                          <a:pt x="0" y="112"/>
                          <a:pt x="112" y="1"/>
                          <a:pt x="251" y="1"/>
                        </a:cubicBezTo>
                        <a:cubicBezTo>
                          <a:pt x="391" y="1"/>
                          <a:pt x="474" y="112"/>
                          <a:pt x="474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2779;p59">
                    <a:extLst>
                      <a:ext uri="{FF2B5EF4-FFF2-40B4-BE49-F238E27FC236}">
                        <a16:creationId xmlns:a16="http://schemas.microsoft.com/office/drawing/2014/main" id="{9296C3C9-B6CB-B957-EC07-AAFBFCCEC943}"/>
                      </a:ext>
                    </a:extLst>
                  </p:cNvPr>
                  <p:cNvSpPr/>
                  <p:nvPr/>
                </p:nvSpPr>
                <p:spPr>
                  <a:xfrm>
                    <a:off x="5136164" y="1708525"/>
                    <a:ext cx="52310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" h="1" fill="none" extrusionOk="0">
                        <a:moveTo>
                          <a:pt x="0" y="1"/>
                        </a:moveTo>
                        <a:lnTo>
                          <a:pt x="892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2780;p59">
                    <a:extLst>
                      <a:ext uri="{FF2B5EF4-FFF2-40B4-BE49-F238E27FC236}">
                        <a16:creationId xmlns:a16="http://schemas.microsoft.com/office/drawing/2014/main" id="{53CD34B3-1848-AC3F-9514-F9BF0C16AA08}"/>
                      </a:ext>
                    </a:extLst>
                  </p:cNvPr>
                  <p:cNvSpPr/>
                  <p:nvPr/>
                </p:nvSpPr>
                <p:spPr>
                  <a:xfrm>
                    <a:off x="5110038" y="1695461"/>
                    <a:ext cx="2618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475" fill="none" extrusionOk="0">
                        <a:moveTo>
                          <a:pt x="446" y="224"/>
                        </a:moveTo>
                        <a:cubicBezTo>
                          <a:pt x="446" y="363"/>
                          <a:pt x="363" y="474"/>
                          <a:pt x="223" y="474"/>
                        </a:cubicBezTo>
                        <a:cubicBezTo>
                          <a:pt x="84" y="474"/>
                          <a:pt x="0" y="363"/>
                          <a:pt x="0" y="224"/>
                        </a:cubicBezTo>
                        <a:cubicBezTo>
                          <a:pt x="0" y="112"/>
                          <a:pt x="84" y="1"/>
                          <a:pt x="223" y="1"/>
                        </a:cubicBezTo>
                        <a:cubicBezTo>
                          <a:pt x="363" y="1"/>
                          <a:pt x="446" y="112"/>
                          <a:pt x="446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2781;p59">
                    <a:extLst>
                      <a:ext uri="{FF2B5EF4-FFF2-40B4-BE49-F238E27FC236}">
                        <a16:creationId xmlns:a16="http://schemas.microsoft.com/office/drawing/2014/main" id="{3E9167D4-6367-33FF-74B8-99A2C1DCA323}"/>
                      </a:ext>
                    </a:extLst>
                  </p:cNvPr>
                  <p:cNvSpPr/>
                  <p:nvPr/>
                </p:nvSpPr>
                <p:spPr>
                  <a:xfrm>
                    <a:off x="5526419" y="1848938"/>
                    <a:ext cx="35967" cy="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15" fill="none" extrusionOk="0">
                        <a:moveTo>
                          <a:pt x="614" y="614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2782;p59">
                    <a:extLst>
                      <a:ext uri="{FF2B5EF4-FFF2-40B4-BE49-F238E27FC236}">
                        <a16:creationId xmlns:a16="http://schemas.microsoft.com/office/drawing/2014/main" id="{79A4711F-26A9-9F30-D834-391287203EA5}"/>
                      </a:ext>
                    </a:extLst>
                  </p:cNvPr>
                  <p:cNvSpPr/>
                  <p:nvPr/>
                </p:nvSpPr>
                <p:spPr>
                  <a:xfrm>
                    <a:off x="5557466" y="1881625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3"/>
                        </a:moveTo>
                        <a:cubicBezTo>
                          <a:pt x="474" y="363"/>
                          <a:pt x="363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3"/>
                        </a:cubicBezTo>
                        <a:cubicBezTo>
                          <a:pt x="0" y="84"/>
                          <a:pt x="112" y="0"/>
                          <a:pt x="251" y="0"/>
                        </a:cubicBezTo>
                        <a:cubicBezTo>
                          <a:pt x="363" y="0"/>
                          <a:pt x="474" y="84"/>
                          <a:pt x="474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2783;p59">
                    <a:extLst>
                      <a:ext uri="{FF2B5EF4-FFF2-40B4-BE49-F238E27FC236}">
                        <a16:creationId xmlns:a16="http://schemas.microsoft.com/office/drawing/2014/main" id="{4CF33369-EF21-B89B-16BB-9CFCC01AD5F4}"/>
                      </a:ext>
                    </a:extLst>
                  </p:cNvPr>
                  <p:cNvSpPr/>
                  <p:nvPr/>
                </p:nvSpPr>
                <p:spPr>
                  <a:xfrm>
                    <a:off x="5209623" y="1532143"/>
                    <a:ext cx="35967" cy="37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43" fill="none" extrusionOk="0">
                        <a:moveTo>
                          <a:pt x="1" y="1"/>
                        </a:moveTo>
                        <a:lnTo>
                          <a:pt x="614" y="64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2784;p59">
                    <a:extLst>
                      <a:ext uri="{FF2B5EF4-FFF2-40B4-BE49-F238E27FC236}">
                        <a16:creationId xmlns:a16="http://schemas.microsoft.com/office/drawing/2014/main" id="{EBE78B88-3D1C-7C05-E1A8-88488BC33241}"/>
                      </a:ext>
                    </a:extLst>
                  </p:cNvPr>
                  <p:cNvSpPr/>
                  <p:nvPr/>
                </p:nvSpPr>
                <p:spPr>
                  <a:xfrm>
                    <a:off x="5181856" y="1507657"/>
                    <a:ext cx="36025" cy="29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503" fill="none" extrusionOk="0">
                        <a:moveTo>
                          <a:pt x="475" y="112"/>
                        </a:moveTo>
                        <a:cubicBezTo>
                          <a:pt x="614" y="252"/>
                          <a:pt x="503" y="503"/>
                          <a:pt x="307" y="503"/>
                        </a:cubicBezTo>
                        <a:cubicBezTo>
                          <a:pt x="112" y="503"/>
                          <a:pt x="1" y="252"/>
                          <a:pt x="140" y="112"/>
                        </a:cubicBezTo>
                        <a:cubicBezTo>
                          <a:pt x="224" y="1"/>
                          <a:pt x="391" y="1"/>
                          <a:pt x="475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2785;p59">
                    <a:extLst>
                      <a:ext uri="{FF2B5EF4-FFF2-40B4-BE49-F238E27FC236}">
                        <a16:creationId xmlns:a16="http://schemas.microsoft.com/office/drawing/2014/main" id="{350E590A-7540-F306-B0B6-4E6C50EA6382}"/>
                      </a:ext>
                    </a:extLst>
                  </p:cNvPr>
                  <p:cNvSpPr/>
                  <p:nvPr/>
                </p:nvSpPr>
                <p:spPr>
                  <a:xfrm>
                    <a:off x="5428416" y="1527281"/>
                    <a:ext cx="11540" cy="3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642" fill="none" extrusionOk="0">
                        <a:moveTo>
                          <a:pt x="196" y="0"/>
                        </a:moveTo>
                        <a:lnTo>
                          <a:pt x="1" y="64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2786;p59">
                    <a:extLst>
                      <a:ext uri="{FF2B5EF4-FFF2-40B4-BE49-F238E27FC236}">
                        <a16:creationId xmlns:a16="http://schemas.microsoft.com/office/drawing/2014/main" id="{3F0D8ABA-7E11-6B8C-D65C-0E4C378199A6}"/>
                      </a:ext>
                    </a:extLst>
                  </p:cNvPr>
                  <p:cNvSpPr/>
                  <p:nvPr/>
                </p:nvSpPr>
                <p:spPr>
                  <a:xfrm>
                    <a:off x="5425194" y="1502795"/>
                    <a:ext cx="29406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7" fill="none" extrusionOk="0">
                        <a:moveTo>
                          <a:pt x="446" y="307"/>
                        </a:moveTo>
                        <a:cubicBezTo>
                          <a:pt x="418" y="390"/>
                          <a:pt x="335" y="446"/>
                          <a:pt x="251" y="418"/>
                        </a:cubicBezTo>
                        <a:cubicBezTo>
                          <a:pt x="0" y="335"/>
                          <a:pt x="112" y="0"/>
                          <a:pt x="335" y="56"/>
                        </a:cubicBezTo>
                        <a:cubicBezTo>
                          <a:pt x="446" y="84"/>
                          <a:pt x="502" y="195"/>
                          <a:pt x="446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2787;p59">
                    <a:extLst>
                      <a:ext uri="{FF2B5EF4-FFF2-40B4-BE49-F238E27FC236}">
                        <a16:creationId xmlns:a16="http://schemas.microsoft.com/office/drawing/2014/main" id="{7D2BB19D-CCDE-BD9C-9EF5-B35821790E73}"/>
                      </a:ext>
                    </a:extLst>
                  </p:cNvPr>
                  <p:cNvSpPr/>
                  <p:nvPr/>
                </p:nvSpPr>
                <p:spPr>
                  <a:xfrm>
                    <a:off x="5332112" y="1853859"/>
                    <a:ext cx="11481" cy="3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642" fill="none" extrusionOk="0">
                        <a:moveTo>
                          <a:pt x="0" y="642"/>
                        </a:moveTo>
                        <a:lnTo>
                          <a:pt x="19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2788;p59">
                    <a:extLst>
                      <a:ext uri="{FF2B5EF4-FFF2-40B4-BE49-F238E27FC236}">
                        <a16:creationId xmlns:a16="http://schemas.microsoft.com/office/drawing/2014/main" id="{D7CF6641-5662-121F-EFD3-4EE3EF975F3F}"/>
                      </a:ext>
                    </a:extLst>
                  </p:cNvPr>
                  <p:cNvSpPr/>
                  <p:nvPr/>
                </p:nvSpPr>
                <p:spPr>
                  <a:xfrm>
                    <a:off x="5315768" y="1884906"/>
                    <a:ext cx="27824" cy="32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558" fill="none" extrusionOk="0">
                        <a:moveTo>
                          <a:pt x="56" y="223"/>
                        </a:moveTo>
                        <a:cubicBezTo>
                          <a:pt x="140" y="0"/>
                          <a:pt x="474" y="84"/>
                          <a:pt x="419" y="335"/>
                        </a:cubicBezTo>
                        <a:cubicBezTo>
                          <a:pt x="363" y="558"/>
                          <a:pt x="1" y="446"/>
                          <a:pt x="56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2789;p59">
                    <a:extLst>
                      <a:ext uri="{FF2B5EF4-FFF2-40B4-BE49-F238E27FC236}">
                        <a16:creationId xmlns:a16="http://schemas.microsoft.com/office/drawing/2014/main" id="{E356AD8F-B15B-46C4-9EF3-11213A52782A}"/>
                      </a:ext>
                    </a:extLst>
                  </p:cNvPr>
                  <p:cNvSpPr/>
                  <p:nvPr/>
                </p:nvSpPr>
                <p:spPr>
                  <a:xfrm>
                    <a:off x="5518276" y="1618723"/>
                    <a:ext cx="34326" cy="1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307" fill="none" extrusionOk="0">
                        <a:moveTo>
                          <a:pt x="586" y="0"/>
                        </a:moveTo>
                        <a:lnTo>
                          <a:pt x="0" y="30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2790;p59">
                    <a:extLst>
                      <a:ext uri="{FF2B5EF4-FFF2-40B4-BE49-F238E27FC236}">
                        <a16:creationId xmlns:a16="http://schemas.microsoft.com/office/drawing/2014/main" id="{8A2BC633-C0AE-283E-F08F-BFC837C9B33A}"/>
                      </a:ext>
                    </a:extLst>
                  </p:cNvPr>
                  <p:cNvSpPr/>
                  <p:nvPr/>
                </p:nvSpPr>
                <p:spPr>
                  <a:xfrm>
                    <a:off x="5549265" y="1600739"/>
                    <a:ext cx="24544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419" fill="none" extrusionOk="0">
                        <a:moveTo>
                          <a:pt x="280" y="363"/>
                        </a:moveTo>
                        <a:cubicBezTo>
                          <a:pt x="196" y="419"/>
                          <a:pt x="84" y="391"/>
                          <a:pt x="57" y="307"/>
                        </a:cubicBezTo>
                        <a:cubicBezTo>
                          <a:pt x="1" y="224"/>
                          <a:pt x="29" y="112"/>
                          <a:pt x="112" y="56"/>
                        </a:cubicBezTo>
                        <a:cubicBezTo>
                          <a:pt x="196" y="1"/>
                          <a:pt x="307" y="29"/>
                          <a:pt x="363" y="140"/>
                        </a:cubicBezTo>
                        <a:cubicBezTo>
                          <a:pt x="419" y="224"/>
                          <a:pt x="363" y="307"/>
                          <a:pt x="280" y="36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2791;p59">
                    <a:extLst>
                      <a:ext uri="{FF2B5EF4-FFF2-40B4-BE49-F238E27FC236}">
                        <a16:creationId xmlns:a16="http://schemas.microsoft.com/office/drawing/2014/main" id="{D01A8E8E-EC15-506F-5DA0-0A058780CBF2}"/>
                      </a:ext>
                    </a:extLst>
                  </p:cNvPr>
                  <p:cNvSpPr/>
                  <p:nvPr/>
                </p:nvSpPr>
                <p:spPr>
                  <a:xfrm>
                    <a:off x="5219405" y="1781983"/>
                    <a:ext cx="34385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308" fill="none" extrusionOk="0">
                        <a:moveTo>
                          <a:pt x="1" y="308"/>
                        </a:moveTo>
                        <a:lnTo>
                          <a:pt x="586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2792;p59">
                    <a:extLst>
                      <a:ext uri="{FF2B5EF4-FFF2-40B4-BE49-F238E27FC236}">
                        <a16:creationId xmlns:a16="http://schemas.microsoft.com/office/drawing/2014/main" id="{37D68A9E-ED38-2354-DD00-662273339D7F}"/>
                      </a:ext>
                    </a:extLst>
                  </p:cNvPr>
                  <p:cNvSpPr/>
                  <p:nvPr/>
                </p:nvSpPr>
                <p:spPr>
                  <a:xfrm>
                    <a:off x="5198200" y="1793464"/>
                    <a:ext cx="24544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391" fill="none" extrusionOk="0">
                        <a:moveTo>
                          <a:pt x="112" y="56"/>
                        </a:moveTo>
                        <a:cubicBezTo>
                          <a:pt x="196" y="0"/>
                          <a:pt x="307" y="28"/>
                          <a:pt x="363" y="112"/>
                        </a:cubicBezTo>
                        <a:cubicBezTo>
                          <a:pt x="419" y="195"/>
                          <a:pt x="363" y="307"/>
                          <a:pt x="307" y="362"/>
                        </a:cubicBezTo>
                        <a:cubicBezTo>
                          <a:pt x="196" y="390"/>
                          <a:pt x="112" y="362"/>
                          <a:pt x="56" y="279"/>
                        </a:cubicBezTo>
                        <a:cubicBezTo>
                          <a:pt x="1" y="195"/>
                          <a:pt x="28" y="84"/>
                          <a:pt x="112" y="56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2793;p59">
                    <a:extLst>
                      <a:ext uri="{FF2B5EF4-FFF2-40B4-BE49-F238E27FC236}">
                        <a16:creationId xmlns:a16="http://schemas.microsoft.com/office/drawing/2014/main" id="{5F4213C2-A3F9-9F70-9DD1-A51FA533F58C}"/>
                      </a:ext>
                    </a:extLst>
                  </p:cNvPr>
                  <p:cNvSpPr/>
                  <p:nvPr/>
                </p:nvSpPr>
                <p:spPr>
                  <a:xfrm>
                    <a:off x="5529699" y="1750994"/>
                    <a:ext cx="37607" cy="11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" h="196" fill="none" extrusionOk="0">
                        <a:moveTo>
                          <a:pt x="641" y="19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2794;p59">
                    <a:extLst>
                      <a:ext uri="{FF2B5EF4-FFF2-40B4-BE49-F238E27FC236}">
                        <a16:creationId xmlns:a16="http://schemas.microsoft.com/office/drawing/2014/main" id="{CEB9CF85-1DD0-5F00-5D1E-D24D92C16C54}"/>
                      </a:ext>
                    </a:extLst>
                  </p:cNvPr>
                  <p:cNvSpPr/>
                  <p:nvPr/>
                </p:nvSpPr>
                <p:spPr>
                  <a:xfrm>
                    <a:off x="5565608" y="1754275"/>
                    <a:ext cx="24544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391" fill="none" extrusionOk="0">
                        <a:moveTo>
                          <a:pt x="168" y="362"/>
                        </a:moveTo>
                        <a:cubicBezTo>
                          <a:pt x="56" y="335"/>
                          <a:pt x="1" y="223"/>
                          <a:pt x="28" y="139"/>
                        </a:cubicBezTo>
                        <a:cubicBezTo>
                          <a:pt x="56" y="56"/>
                          <a:pt x="168" y="0"/>
                          <a:pt x="251" y="28"/>
                        </a:cubicBezTo>
                        <a:cubicBezTo>
                          <a:pt x="363" y="56"/>
                          <a:pt x="419" y="139"/>
                          <a:pt x="391" y="251"/>
                        </a:cubicBezTo>
                        <a:cubicBezTo>
                          <a:pt x="335" y="335"/>
                          <a:pt x="251" y="390"/>
                          <a:pt x="168" y="36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2795;p59">
                    <a:extLst>
                      <a:ext uri="{FF2B5EF4-FFF2-40B4-BE49-F238E27FC236}">
                        <a16:creationId xmlns:a16="http://schemas.microsoft.com/office/drawing/2014/main" id="{A43309C3-26C4-9C71-FF90-EFC2C3C60C86}"/>
                      </a:ext>
                    </a:extLst>
                  </p:cNvPr>
                  <p:cNvSpPr/>
                  <p:nvPr/>
                </p:nvSpPr>
                <p:spPr>
                  <a:xfrm>
                    <a:off x="5203120" y="1656272"/>
                    <a:ext cx="37607" cy="9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" h="168" fill="none" extrusionOk="0">
                        <a:moveTo>
                          <a:pt x="0" y="1"/>
                        </a:moveTo>
                        <a:lnTo>
                          <a:pt x="641" y="16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2796;p59">
                    <a:extLst>
                      <a:ext uri="{FF2B5EF4-FFF2-40B4-BE49-F238E27FC236}">
                        <a16:creationId xmlns:a16="http://schemas.microsoft.com/office/drawing/2014/main" id="{835605A3-FF16-1BF1-F319-B40C90ADA07C}"/>
                      </a:ext>
                    </a:extLst>
                  </p:cNvPr>
                  <p:cNvSpPr/>
                  <p:nvPr/>
                </p:nvSpPr>
                <p:spPr>
                  <a:xfrm>
                    <a:off x="5181856" y="1641569"/>
                    <a:ext cx="27824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47" fill="none" extrusionOk="0">
                        <a:moveTo>
                          <a:pt x="252" y="29"/>
                        </a:moveTo>
                        <a:cubicBezTo>
                          <a:pt x="475" y="84"/>
                          <a:pt x="391" y="447"/>
                          <a:pt x="168" y="363"/>
                        </a:cubicBezTo>
                        <a:cubicBezTo>
                          <a:pt x="57" y="335"/>
                          <a:pt x="1" y="252"/>
                          <a:pt x="29" y="168"/>
                        </a:cubicBezTo>
                        <a:cubicBezTo>
                          <a:pt x="57" y="56"/>
                          <a:pt x="168" y="1"/>
                          <a:pt x="252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2797;p59">
                    <a:extLst>
                      <a:ext uri="{FF2B5EF4-FFF2-40B4-BE49-F238E27FC236}">
                        <a16:creationId xmlns:a16="http://schemas.microsoft.com/office/drawing/2014/main" id="{3306BA00-AD6D-A7F4-1296-EA9CDCD4CE00}"/>
                      </a:ext>
                    </a:extLst>
                  </p:cNvPr>
                  <p:cNvSpPr/>
                  <p:nvPr/>
                </p:nvSpPr>
                <p:spPr>
                  <a:xfrm>
                    <a:off x="5457823" y="1840796"/>
                    <a:ext cx="19682" cy="34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" h="586" fill="none" extrusionOk="0">
                        <a:moveTo>
                          <a:pt x="335" y="586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2798;p59">
                    <a:extLst>
                      <a:ext uri="{FF2B5EF4-FFF2-40B4-BE49-F238E27FC236}">
                        <a16:creationId xmlns:a16="http://schemas.microsoft.com/office/drawing/2014/main" id="{411DA061-D763-B8B6-BA4F-9CAA9DC62502}"/>
                      </a:ext>
                    </a:extLst>
                  </p:cNvPr>
                  <p:cNvSpPr/>
                  <p:nvPr/>
                </p:nvSpPr>
                <p:spPr>
                  <a:xfrm>
                    <a:off x="5470886" y="1873424"/>
                    <a:ext cx="27824" cy="31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531" fill="none" extrusionOk="0">
                        <a:moveTo>
                          <a:pt x="29" y="308"/>
                        </a:moveTo>
                        <a:cubicBezTo>
                          <a:pt x="1" y="196"/>
                          <a:pt x="29" y="112"/>
                          <a:pt x="112" y="57"/>
                        </a:cubicBezTo>
                        <a:cubicBezTo>
                          <a:pt x="196" y="1"/>
                          <a:pt x="307" y="29"/>
                          <a:pt x="335" y="112"/>
                        </a:cubicBezTo>
                        <a:cubicBezTo>
                          <a:pt x="475" y="335"/>
                          <a:pt x="140" y="531"/>
                          <a:pt x="29" y="30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2799;p59">
                    <a:extLst>
                      <a:ext uri="{FF2B5EF4-FFF2-40B4-BE49-F238E27FC236}">
                        <a16:creationId xmlns:a16="http://schemas.microsoft.com/office/drawing/2014/main" id="{6C4F9BB8-DD78-E2C3-8CC5-DFA15E510C67}"/>
                      </a:ext>
                    </a:extLst>
                  </p:cNvPr>
                  <p:cNvSpPr/>
                  <p:nvPr/>
                </p:nvSpPr>
                <p:spPr>
                  <a:xfrm>
                    <a:off x="5294562" y="1541984"/>
                    <a:ext cx="19623" cy="34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586" fill="none" extrusionOk="0">
                        <a:moveTo>
                          <a:pt x="0" y="0"/>
                        </a:moveTo>
                        <a:lnTo>
                          <a:pt x="335" y="5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800;p59">
                    <a:extLst>
                      <a:ext uri="{FF2B5EF4-FFF2-40B4-BE49-F238E27FC236}">
                        <a16:creationId xmlns:a16="http://schemas.microsoft.com/office/drawing/2014/main" id="{68F476F2-29E5-00BC-F6B0-F8657748F8E0}"/>
                      </a:ext>
                    </a:extLst>
                  </p:cNvPr>
                  <p:cNvSpPr/>
                  <p:nvPr/>
                </p:nvSpPr>
                <p:spPr>
                  <a:xfrm>
                    <a:off x="5273298" y="1522360"/>
                    <a:ext cx="27824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47" fill="none" extrusionOk="0">
                        <a:moveTo>
                          <a:pt x="447" y="112"/>
                        </a:moveTo>
                        <a:cubicBezTo>
                          <a:pt x="475" y="196"/>
                          <a:pt x="447" y="307"/>
                          <a:pt x="363" y="335"/>
                        </a:cubicBezTo>
                        <a:cubicBezTo>
                          <a:pt x="168" y="447"/>
                          <a:pt x="1" y="140"/>
                          <a:pt x="196" y="29"/>
                        </a:cubicBezTo>
                        <a:cubicBezTo>
                          <a:pt x="280" y="1"/>
                          <a:pt x="391" y="29"/>
                          <a:pt x="447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801;p59">
                    <a:extLst>
                      <a:ext uri="{FF2B5EF4-FFF2-40B4-BE49-F238E27FC236}">
                        <a16:creationId xmlns:a16="http://schemas.microsoft.com/office/drawing/2014/main" id="{10AED84F-DA06-525A-460C-7978E26EB235}"/>
                      </a:ext>
                    </a:extLst>
                  </p:cNvPr>
                  <p:cNvSpPr/>
                  <p:nvPr/>
                </p:nvSpPr>
                <p:spPr>
                  <a:xfrm>
                    <a:off x="5482309" y="1692181"/>
                    <a:ext cx="26184" cy="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57" fill="none" extrusionOk="0">
                        <a:moveTo>
                          <a:pt x="447" y="1"/>
                        </a:moveTo>
                        <a:lnTo>
                          <a:pt x="1" y="5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802;p59">
                    <a:extLst>
                      <a:ext uri="{FF2B5EF4-FFF2-40B4-BE49-F238E27FC236}">
                        <a16:creationId xmlns:a16="http://schemas.microsoft.com/office/drawing/2014/main" id="{3CB75849-0802-7392-84B5-7CFED992093C}"/>
                      </a:ext>
                    </a:extLst>
                  </p:cNvPr>
                  <p:cNvSpPr/>
                  <p:nvPr/>
                </p:nvSpPr>
                <p:spPr>
                  <a:xfrm>
                    <a:off x="5506795" y="1684038"/>
                    <a:ext cx="14762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252" fill="none" extrusionOk="0">
                        <a:moveTo>
                          <a:pt x="140" y="251"/>
                        </a:moveTo>
                        <a:cubicBezTo>
                          <a:pt x="85" y="251"/>
                          <a:pt x="29" y="196"/>
                          <a:pt x="29" y="140"/>
                        </a:cubicBezTo>
                        <a:cubicBezTo>
                          <a:pt x="1" y="84"/>
                          <a:pt x="57" y="28"/>
                          <a:pt x="112" y="28"/>
                        </a:cubicBezTo>
                        <a:cubicBezTo>
                          <a:pt x="168" y="0"/>
                          <a:pt x="224" y="56"/>
                          <a:pt x="252" y="112"/>
                        </a:cubicBezTo>
                        <a:cubicBezTo>
                          <a:pt x="252" y="168"/>
                          <a:pt x="224" y="223"/>
                          <a:pt x="140" y="25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2803;p59">
                    <a:extLst>
                      <a:ext uri="{FF2B5EF4-FFF2-40B4-BE49-F238E27FC236}">
                        <a16:creationId xmlns:a16="http://schemas.microsoft.com/office/drawing/2014/main" id="{48551985-CFE3-3BA3-CA94-D375C41B3EAD}"/>
                      </a:ext>
                    </a:extLst>
                  </p:cNvPr>
                  <p:cNvSpPr/>
                  <p:nvPr/>
                </p:nvSpPr>
                <p:spPr>
                  <a:xfrm>
                    <a:off x="5263516" y="1721588"/>
                    <a:ext cx="24544" cy="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57" fill="none" extrusionOk="0">
                        <a:moveTo>
                          <a:pt x="1" y="56"/>
                        </a:moveTo>
                        <a:lnTo>
                          <a:pt x="41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804;p59">
                    <a:extLst>
                      <a:ext uri="{FF2B5EF4-FFF2-40B4-BE49-F238E27FC236}">
                        <a16:creationId xmlns:a16="http://schemas.microsoft.com/office/drawing/2014/main" id="{8D06C7C6-CD8E-6537-D543-B5D878708A15}"/>
                      </a:ext>
                    </a:extLst>
                  </p:cNvPr>
                  <p:cNvSpPr/>
                  <p:nvPr/>
                </p:nvSpPr>
                <p:spPr>
                  <a:xfrm>
                    <a:off x="5250452" y="1718307"/>
                    <a:ext cx="16402" cy="1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36" fill="none" extrusionOk="0">
                        <a:moveTo>
                          <a:pt x="112" y="29"/>
                        </a:moveTo>
                        <a:cubicBezTo>
                          <a:pt x="279" y="1"/>
                          <a:pt x="28" y="335"/>
                          <a:pt x="1" y="168"/>
                        </a:cubicBezTo>
                        <a:cubicBezTo>
                          <a:pt x="1" y="84"/>
                          <a:pt x="28" y="29"/>
                          <a:pt x="112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2805;p59">
                    <a:extLst>
                      <a:ext uri="{FF2B5EF4-FFF2-40B4-BE49-F238E27FC236}">
                        <a16:creationId xmlns:a16="http://schemas.microsoft.com/office/drawing/2014/main" id="{CBD12295-F2CA-1F8B-3941-F1EA084281FE}"/>
                      </a:ext>
                    </a:extLst>
                  </p:cNvPr>
                  <p:cNvSpPr/>
                  <p:nvPr/>
                </p:nvSpPr>
                <p:spPr>
                  <a:xfrm>
                    <a:off x="5464383" y="1768919"/>
                    <a:ext cx="19623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252" fill="none" extrusionOk="0">
                        <a:moveTo>
                          <a:pt x="335" y="252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2806;p59">
                    <a:extLst>
                      <a:ext uri="{FF2B5EF4-FFF2-40B4-BE49-F238E27FC236}">
                        <a16:creationId xmlns:a16="http://schemas.microsoft.com/office/drawing/2014/main" id="{FB09D132-0C8B-9007-3935-1ACAE8B8B3A4}"/>
                      </a:ext>
                    </a:extLst>
                  </p:cNvPr>
                  <p:cNvSpPr/>
                  <p:nvPr/>
                </p:nvSpPr>
                <p:spPr>
                  <a:xfrm>
                    <a:off x="5482309" y="1775480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57" y="307"/>
                        </a:moveTo>
                        <a:cubicBezTo>
                          <a:pt x="1" y="251"/>
                          <a:pt x="1" y="196"/>
                          <a:pt x="29" y="140"/>
                        </a:cubicBezTo>
                        <a:cubicBezTo>
                          <a:pt x="140" y="0"/>
                          <a:pt x="196" y="419"/>
                          <a:pt x="57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2807;p59">
                    <a:extLst>
                      <a:ext uri="{FF2B5EF4-FFF2-40B4-BE49-F238E27FC236}">
                        <a16:creationId xmlns:a16="http://schemas.microsoft.com/office/drawing/2014/main" id="{3784F112-0D11-ED04-CF59-DAB44AE8A551}"/>
                      </a:ext>
                    </a:extLst>
                  </p:cNvPr>
                  <p:cNvSpPr/>
                  <p:nvPr/>
                </p:nvSpPr>
                <p:spPr>
                  <a:xfrm>
                    <a:off x="5288002" y="1635066"/>
                    <a:ext cx="19682" cy="147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" h="251" fill="none" extrusionOk="0">
                        <a:moveTo>
                          <a:pt x="1" y="0"/>
                        </a:moveTo>
                        <a:lnTo>
                          <a:pt x="335" y="25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808;p59">
                    <a:extLst>
                      <a:ext uri="{FF2B5EF4-FFF2-40B4-BE49-F238E27FC236}">
                        <a16:creationId xmlns:a16="http://schemas.microsoft.com/office/drawing/2014/main" id="{9B996D26-ED5A-B869-226B-E734A6B74E8E}"/>
                      </a:ext>
                    </a:extLst>
                  </p:cNvPr>
                  <p:cNvSpPr/>
                  <p:nvPr/>
                </p:nvSpPr>
                <p:spPr>
                  <a:xfrm>
                    <a:off x="5273298" y="1623585"/>
                    <a:ext cx="16402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08" fill="none" extrusionOk="0">
                        <a:moveTo>
                          <a:pt x="224" y="29"/>
                        </a:moveTo>
                        <a:cubicBezTo>
                          <a:pt x="280" y="57"/>
                          <a:pt x="280" y="140"/>
                          <a:pt x="252" y="196"/>
                        </a:cubicBezTo>
                        <a:cubicBezTo>
                          <a:pt x="168" y="308"/>
                          <a:pt x="1" y="168"/>
                          <a:pt x="57" y="57"/>
                        </a:cubicBezTo>
                        <a:cubicBezTo>
                          <a:pt x="112" y="1"/>
                          <a:pt x="168" y="1"/>
                          <a:pt x="224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809;p59">
                    <a:extLst>
                      <a:ext uri="{FF2B5EF4-FFF2-40B4-BE49-F238E27FC236}">
                        <a16:creationId xmlns:a16="http://schemas.microsoft.com/office/drawing/2014/main" id="{B862A236-BE70-9553-3814-BEA22E55A4CC}"/>
                      </a:ext>
                    </a:extLst>
                  </p:cNvPr>
                  <p:cNvSpPr/>
                  <p:nvPr/>
                </p:nvSpPr>
                <p:spPr>
                  <a:xfrm>
                    <a:off x="5399068" y="1806527"/>
                    <a:ext cx="3280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19" fill="none" extrusionOk="0">
                        <a:moveTo>
                          <a:pt x="56" y="41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810;p59">
                    <a:extLst>
                      <a:ext uri="{FF2B5EF4-FFF2-40B4-BE49-F238E27FC236}">
                        <a16:creationId xmlns:a16="http://schemas.microsoft.com/office/drawing/2014/main" id="{EC0FB1F9-3E6D-5F16-721D-AE09D087C8D3}"/>
                      </a:ext>
                    </a:extLst>
                  </p:cNvPr>
                  <p:cNvSpPr/>
                  <p:nvPr/>
                </p:nvSpPr>
                <p:spPr>
                  <a:xfrm>
                    <a:off x="5395787" y="1831013"/>
                    <a:ext cx="14762" cy="16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279" fill="none" extrusionOk="0">
                        <a:moveTo>
                          <a:pt x="28" y="140"/>
                        </a:moveTo>
                        <a:cubicBezTo>
                          <a:pt x="0" y="56"/>
                          <a:pt x="56" y="0"/>
                          <a:pt x="112" y="0"/>
                        </a:cubicBezTo>
                        <a:cubicBezTo>
                          <a:pt x="168" y="0"/>
                          <a:pt x="223" y="28"/>
                          <a:pt x="251" y="112"/>
                        </a:cubicBezTo>
                        <a:cubicBezTo>
                          <a:pt x="251" y="251"/>
                          <a:pt x="28" y="279"/>
                          <a:pt x="28" y="140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2811;p59">
                    <a:extLst>
                      <a:ext uri="{FF2B5EF4-FFF2-40B4-BE49-F238E27FC236}">
                        <a16:creationId xmlns:a16="http://schemas.microsoft.com/office/drawing/2014/main" id="{DC208E52-04D1-D363-2782-EECA4208F190}"/>
                      </a:ext>
                    </a:extLst>
                  </p:cNvPr>
                  <p:cNvSpPr/>
                  <p:nvPr/>
                </p:nvSpPr>
                <p:spPr>
                  <a:xfrm>
                    <a:off x="5369661" y="1587676"/>
                    <a:ext cx="3339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" h="419" fill="none" extrusionOk="0">
                        <a:moveTo>
                          <a:pt x="0" y="1"/>
                        </a:moveTo>
                        <a:lnTo>
                          <a:pt x="56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2812;p59">
                    <a:extLst>
                      <a:ext uri="{FF2B5EF4-FFF2-40B4-BE49-F238E27FC236}">
                        <a16:creationId xmlns:a16="http://schemas.microsoft.com/office/drawing/2014/main" id="{EE32A003-AA3F-7322-46FD-6A063654059C}"/>
                      </a:ext>
                    </a:extLst>
                  </p:cNvPr>
                  <p:cNvSpPr/>
                  <p:nvPr/>
                </p:nvSpPr>
                <p:spPr>
                  <a:xfrm>
                    <a:off x="5361518" y="1572973"/>
                    <a:ext cx="14703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80" fill="none" extrusionOk="0">
                        <a:moveTo>
                          <a:pt x="223" y="112"/>
                        </a:moveTo>
                        <a:cubicBezTo>
                          <a:pt x="251" y="252"/>
                          <a:pt x="0" y="280"/>
                          <a:pt x="0" y="140"/>
                        </a:cubicBezTo>
                        <a:cubicBezTo>
                          <a:pt x="0" y="84"/>
                          <a:pt x="28" y="29"/>
                          <a:pt x="112" y="1"/>
                        </a:cubicBezTo>
                        <a:cubicBezTo>
                          <a:pt x="167" y="1"/>
                          <a:pt x="223" y="57"/>
                          <a:pt x="223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813;p59">
                    <a:extLst>
                      <a:ext uri="{FF2B5EF4-FFF2-40B4-BE49-F238E27FC236}">
                        <a16:creationId xmlns:a16="http://schemas.microsoft.com/office/drawing/2014/main" id="{D5DCE532-780E-7894-E9A2-69943FFB5A55}"/>
                      </a:ext>
                    </a:extLst>
                  </p:cNvPr>
                  <p:cNvSpPr/>
                  <p:nvPr/>
                </p:nvSpPr>
                <p:spPr>
                  <a:xfrm>
                    <a:off x="5310847" y="1786903"/>
                    <a:ext cx="16402" cy="1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36" fill="none" extrusionOk="0">
                        <a:moveTo>
                          <a:pt x="1" y="335"/>
                        </a:moveTo>
                        <a:lnTo>
                          <a:pt x="28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814;p59">
                    <a:extLst>
                      <a:ext uri="{FF2B5EF4-FFF2-40B4-BE49-F238E27FC236}">
                        <a16:creationId xmlns:a16="http://schemas.microsoft.com/office/drawing/2014/main" id="{EC5EB83F-1D7E-1AD4-A90B-02561E868D9D}"/>
                      </a:ext>
                    </a:extLst>
                  </p:cNvPr>
                  <p:cNvSpPr/>
                  <p:nvPr/>
                </p:nvSpPr>
                <p:spPr>
                  <a:xfrm>
                    <a:off x="5299425" y="1803247"/>
                    <a:ext cx="18042" cy="1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" h="307" fill="none" extrusionOk="0">
                        <a:moveTo>
                          <a:pt x="57" y="112"/>
                        </a:moveTo>
                        <a:cubicBezTo>
                          <a:pt x="140" y="0"/>
                          <a:pt x="307" y="112"/>
                          <a:pt x="224" y="251"/>
                        </a:cubicBezTo>
                        <a:cubicBezTo>
                          <a:pt x="196" y="279"/>
                          <a:pt x="112" y="307"/>
                          <a:pt x="57" y="251"/>
                        </a:cubicBezTo>
                        <a:cubicBezTo>
                          <a:pt x="1" y="223"/>
                          <a:pt x="1" y="140"/>
                          <a:pt x="57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815;p59">
                    <a:extLst>
                      <a:ext uri="{FF2B5EF4-FFF2-40B4-BE49-F238E27FC236}">
                        <a16:creationId xmlns:a16="http://schemas.microsoft.com/office/drawing/2014/main" id="{6CE838CD-1365-CD9D-8229-303F6E513D38}"/>
                      </a:ext>
                    </a:extLst>
                  </p:cNvPr>
                  <p:cNvSpPr/>
                  <p:nvPr/>
                </p:nvSpPr>
                <p:spPr>
                  <a:xfrm>
                    <a:off x="5444759" y="1610522"/>
                    <a:ext cx="16402" cy="2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64" fill="none" extrusionOk="0">
                        <a:moveTo>
                          <a:pt x="279" y="1"/>
                        </a:moveTo>
                        <a:lnTo>
                          <a:pt x="1" y="363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816;p59">
                    <a:extLst>
                      <a:ext uri="{FF2B5EF4-FFF2-40B4-BE49-F238E27FC236}">
                        <a16:creationId xmlns:a16="http://schemas.microsoft.com/office/drawing/2014/main" id="{C394CA35-31DB-9C75-8DDC-7DCE780CAFB0}"/>
                      </a:ext>
                    </a:extLst>
                  </p:cNvPr>
                  <p:cNvSpPr/>
                  <p:nvPr/>
                </p:nvSpPr>
                <p:spPr>
                  <a:xfrm>
                    <a:off x="5456182" y="1597459"/>
                    <a:ext cx="16402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80" fill="none" extrusionOk="0">
                        <a:moveTo>
                          <a:pt x="224" y="224"/>
                        </a:moveTo>
                        <a:cubicBezTo>
                          <a:pt x="196" y="252"/>
                          <a:pt x="112" y="280"/>
                          <a:pt x="84" y="224"/>
                        </a:cubicBezTo>
                        <a:cubicBezTo>
                          <a:pt x="29" y="196"/>
                          <a:pt x="1" y="112"/>
                          <a:pt x="57" y="85"/>
                        </a:cubicBezTo>
                        <a:cubicBezTo>
                          <a:pt x="84" y="29"/>
                          <a:pt x="168" y="1"/>
                          <a:pt x="224" y="57"/>
                        </a:cubicBezTo>
                        <a:cubicBezTo>
                          <a:pt x="252" y="85"/>
                          <a:pt x="280" y="168"/>
                          <a:pt x="224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8" name="Google Shape;2817;p59" hidden="1">
                  <a:extLst>
                    <a:ext uri="{FF2B5EF4-FFF2-40B4-BE49-F238E27FC236}">
                      <a16:creationId xmlns:a16="http://schemas.microsoft.com/office/drawing/2014/main" id="{8B400179-D1CC-195B-BD99-8AAB2364C84C}"/>
                    </a:ext>
                  </a:extLst>
                </p:cNvPr>
                <p:cNvGrpSpPr/>
                <p:nvPr/>
              </p:nvGrpSpPr>
              <p:grpSpPr>
                <a:xfrm>
                  <a:off x="3540438" y="1468682"/>
                  <a:ext cx="849211" cy="718437"/>
                  <a:chOff x="3544042" y="1488092"/>
                  <a:chExt cx="561759" cy="475251"/>
                </a:xfrm>
              </p:grpSpPr>
              <p:sp>
                <p:nvSpPr>
                  <p:cNvPr id="129" name="Google Shape;2818;p59">
                    <a:extLst>
                      <a:ext uri="{FF2B5EF4-FFF2-40B4-BE49-F238E27FC236}">
                        <a16:creationId xmlns:a16="http://schemas.microsoft.com/office/drawing/2014/main" id="{D7671B9C-9A8B-27BE-2A9D-B1E7E5D85E2D}"/>
                      </a:ext>
                    </a:extLst>
                  </p:cNvPr>
                  <p:cNvSpPr/>
                  <p:nvPr/>
                </p:nvSpPr>
                <p:spPr>
                  <a:xfrm>
                    <a:off x="3570168" y="1504435"/>
                    <a:ext cx="535633" cy="445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" h="7611" fill="none" extrusionOk="0">
                        <a:moveTo>
                          <a:pt x="2705" y="1896"/>
                        </a:moveTo>
                        <a:cubicBezTo>
                          <a:pt x="1506" y="2704"/>
                          <a:pt x="503" y="3847"/>
                          <a:pt x="140" y="5241"/>
                        </a:cubicBezTo>
                        <a:cubicBezTo>
                          <a:pt x="1" y="5659"/>
                          <a:pt x="1" y="6077"/>
                          <a:pt x="140" y="6467"/>
                        </a:cubicBezTo>
                        <a:cubicBezTo>
                          <a:pt x="447" y="7303"/>
                          <a:pt x="1534" y="7610"/>
                          <a:pt x="2370" y="7359"/>
                        </a:cubicBezTo>
                        <a:cubicBezTo>
                          <a:pt x="3207" y="7080"/>
                          <a:pt x="3848" y="6411"/>
                          <a:pt x="4433" y="5742"/>
                        </a:cubicBezTo>
                        <a:cubicBezTo>
                          <a:pt x="4991" y="5046"/>
                          <a:pt x="5576" y="4349"/>
                          <a:pt x="6356" y="3903"/>
                        </a:cubicBezTo>
                        <a:cubicBezTo>
                          <a:pt x="6998" y="3568"/>
                          <a:pt x="7806" y="3429"/>
                          <a:pt x="8280" y="2871"/>
                        </a:cubicBezTo>
                        <a:cubicBezTo>
                          <a:pt x="9144" y="1812"/>
                          <a:pt x="8280" y="0"/>
                          <a:pt x="6914" y="84"/>
                        </a:cubicBezTo>
                        <a:cubicBezTo>
                          <a:pt x="5548" y="167"/>
                          <a:pt x="3820" y="1143"/>
                          <a:pt x="2705" y="1896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2819;p59">
                    <a:extLst>
                      <a:ext uri="{FF2B5EF4-FFF2-40B4-BE49-F238E27FC236}">
                        <a16:creationId xmlns:a16="http://schemas.microsoft.com/office/drawing/2014/main" id="{C747A62F-E0A2-1079-092C-F3337B7343E5}"/>
                      </a:ext>
                    </a:extLst>
                  </p:cNvPr>
                  <p:cNvSpPr/>
                  <p:nvPr/>
                </p:nvSpPr>
                <p:spPr>
                  <a:xfrm>
                    <a:off x="4060066" y="1545206"/>
                    <a:ext cx="24544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252" fill="none" extrusionOk="0">
                        <a:moveTo>
                          <a:pt x="0" y="252"/>
                        </a:moveTo>
                        <a:lnTo>
                          <a:pt x="41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2820;p59">
                    <a:extLst>
                      <a:ext uri="{FF2B5EF4-FFF2-40B4-BE49-F238E27FC236}">
                        <a16:creationId xmlns:a16="http://schemas.microsoft.com/office/drawing/2014/main" id="{3B9BD221-7FEF-4B36-B08E-85FBAF653E66}"/>
                      </a:ext>
                    </a:extLst>
                  </p:cNvPr>
                  <p:cNvSpPr/>
                  <p:nvPr/>
                </p:nvSpPr>
                <p:spPr>
                  <a:xfrm>
                    <a:off x="3898387" y="1762417"/>
                    <a:ext cx="18042" cy="21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" h="363" fill="none" extrusionOk="0">
                        <a:moveTo>
                          <a:pt x="1" y="0"/>
                        </a:moveTo>
                        <a:lnTo>
                          <a:pt x="307" y="363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2821;p59">
                    <a:extLst>
                      <a:ext uri="{FF2B5EF4-FFF2-40B4-BE49-F238E27FC236}">
                        <a16:creationId xmlns:a16="http://schemas.microsoft.com/office/drawing/2014/main" id="{F83085EE-1B93-68BF-2CC6-8858998F5748}"/>
                      </a:ext>
                    </a:extLst>
                  </p:cNvPr>
                  <p:cNvSpPr/>
                  <p:nvPr/>
                </p:nvSpPr>
                <p:spPr>
                  <a:xfrm>
                    <a:off x="4006173" y="1705244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1" y="1"/>
                        </a:moveTo>
                        <a:lnTo>
                          <a:pt x="196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2822;p59">
                    <a:extLst>
                      <a:ext uri="{FF2B5EF4-FFF2-40B4-BE49-F238E27FC236}">
                        <a16:creationId xmlns:a16="http://schemas.microsoft.com/office/drawing/2014/main" id="{E401D5C3-C9D6-91FC-5C0F-571363F11DE1}"/>
                      </a:ext>
                    </a:extLst>
                  </p:cNvPr>
                  <p:cNvSpPr/>
                  <p:nvPr/>
                </p:nvSpPr>
                <p:spPr>
                  <a:xfrm>
                    <a:off x="4069848" y="1641569"/>
                    <a:ext cx="27824" cy="1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29" fill="none" extrusionOk="0">
                        <a:moveTo>
                          <a:pt x="1" y="1"/>
                        </a:moveTo>
                        <a:lnTo>
                          <a:pt x="475" y="2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2823;p59">
                    <a:extLst>
                      <a:ext uri="{FF2B5EF4-FFF2-40B4-BE49-F238E27FC236}">
                        <a16:creationId xmlns:a16="http://schemas.microsoft.com/office/drawing/2014/main" id="{6E353AE0-7F64-99DF-C257-1FA8ED90F0A3}"/>
                      </a:ext>
                    </a:extLst>
                  </p:cNvPr>
                  <p:cNvSpPr/>
                  <p:nvPr/>
                </p:nvSpPr>
                <p:spPr>
                  <a:xfrm>
                    <a:off x="3955560" y="1488092"/>
                    <a:ext cx="59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91" fill="none" extrusionOk="0">
                        <a:moveTo>
                          <a:pt x="0" y="39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2824;p59">
                    <a:extLst>
                      <a:ext uri="{FF2B5EF4-FFF2-40B4-BE49-F238E27FC236}">
                        <a16:creationId xmlns:a16="http://schemas.microsoft.com/office/drawing/2014/main" id="{E2A0D7B3-1E5D-134C-FCC6-F9920787E741}"/>
                      </a:ext>
                    </a:extLst>
                  </p:cNvPr>
                  <p:cNvSpPr/>
                  <p:nvPr/>
                </p:nvSpPr>
                <p:spPr>
                  <a:xfrm>
                    <a:off x="3829850" y="1527281"/>
                    <a:ext cx="8201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391" fill="none" extrusionOk="0">
                        <a:moveTo>
                          <a:pt x="139" y="39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2825;p59">
                    <a:extLst>
                      <a:ext uri="{FF2B5EF4-FFF2-40B4-BE49-F238E27FC236}">
                        <a16:creationId xmlns:a16="http://schemas.microsoft.com/office/drawing/2014/main" id="{25E5FAD3-3F92-4566-9C5B-E11CBF2B3F39}"/>
                      </a:ext>
                    </a:extLst>
                  </p:cNvPr>
                  <p:cNvSpPr/>
                  <p:nvPr/>
                </p:nvSpPr>
                <p:spPr>
                  <a:xfrm>
                    <a:off x="3733487" y="1579534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196" y="41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2826;p59">
                    <a:extLst>
                      <a:ext uri="{FF2B5EF4-FFF2-40B4-BE49-F238E27FC236}">
                        <a16:creationId xmlns:a16="http://schemas.microsoft.com/office/drawing/2014/main" id="{023FE84D-4228-6302-6C07-488CB69E85A7}"/>
                      </a:ext>
                    </a:extLst>
                  </p:cNvPr>
                  <p:cNvSpPr/>
                  <p:nvPr/>
                </p:nvSpPr>
                <p:spPr>
                  <a:xfrm>
                    <a:off x="3642045" y="1651351"/>
                    <a:ext cx="21264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308" fill="none" extrusionOk="0">
                        <a:moveTo>
                          <a:pt x="363" y="308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2827;p59">
                    <a:extLst>
                      <a:ext uri="{FF2B5EF4-FFF2-40B4-BE49-F238E27FC236}">
                        <a16:creationId xmlns:a16="http://schemas.microsoft.com/office/drawing/2014/main" id="{36C62ACB-2160-E005-8329-C3E122373941}"/>
                      </a:ext>
                    </a:extLst>
                  </p:cNvPr>
                  <p:cNvSpPr/>
                  <p:nvPr/>
                </p:nvSpPr>
                <p:spPr>
                  <a:xfrm>
                    <a:off x="3576729" y="1729730"/>
                    <a:ext cx="34326" cy="4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85" fill="none" extrusionOk="0">
                        <a:moveTo>
                          <a:pt x="586" y="85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2828;p59">
                    <a:extLst>
                      <a:ext uri="{FF2B5EF4-FFF2-40B4-BE49-F238E27FC236}">
                        <a16:creationId xmlns:a16="http://schemas.microsoft.com/office/drawing/2014/main" id="{BF57A1CD-D103-AA56-ED6E-FBFD0DC0A6E5}"/>
                      </a:ext>
                    </a:extLst>
                  </p:cNvPr>
                  <p:cNvSpPr/>
                  <p:nvPr/>
                </p:nvSpPr>
                <p:spPr>
                  <a:xfrm>
                    <a:off x="3544042" y="1844076"/>
                    <a:ext cx="27824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1" fill="none" extrusionOk="0">
                        <a:moveTo>
                          <a:pt x="475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2829;p59">
                    <a:extLst>
                      <a:ext uri="{FF2B5EF4-FFF2-40B4-BE49-F238E27FC236}">
                        <a16:creationId xmlns:a16="http://schemas.microsoft.com/office/drawing/2014/main" id="{2BD17E6F-A375-195B-5368-D2291A9778F7}"/>
                      </a:ext>
                    </a:extLst>
                  </p:cNvPr>
                  <p:cNvSpPr/>
                  <p:nvPr/>
                </p:nvSpPr>
                <p:spPr>
                  <a:xfrm>
                    <a:off x="3578369" y="1911032"/>
                    <a:ext cx="16343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" h="391" fill="none" extrusionOk="0">
                        <a:moveTo>
                          <a:pt x="0" y="390"/>
                        </a:moveTo>
                        <a:lnTo>
                          <a:pt x="279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2830;p59">
                    <a:extLst>
                      <a:ext uri="{FF2B5EF4-FFF2-40B4-BE49-F238E27FC236}">
                        <a16:creationId xmlns:a16="http://schemas.microsoft.com/office/drawing/2014/main" id="{A837FAA3-31A5-6BA8-10F2-BEA92421BF27}"/>
                      </a:ext>
                    </a:extLst>
                  </p:cNvPr>
                  <p:cNvSpPr/>
                  <p:nvPr/>
                </p:nvSpPr>
                <p:spPr>
                  <a:xfrm>
                    <a:off x="3651828" y="1938740"/>
                    <a:ext cx="59" cy="24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420" fill="none" extrusionOk="0">
                        <a:moveTo>
                          <a:pt x="1" y="1"/>
                        </a:moveTo>
                        <a:lnTo>
                          <a:pt x="1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2831;p59">
                    <a:extLst>
                      <a:ext uri="{FF2B5EF4-FFF2-40B4-BE49-F238E27FC236}">
                        <a16:creationId xmlns:a16="http://schemas.microsoft.com/office/drawing/2014/main" id="{2A4CF8E5-2D8E-1331-F483-7D5ACBDBC2B1}"/>
                      </a:ext>
                    </a:extLst>
                  </p:cNvPr>
                  <p:cNvSpPr/>
                  <p:nvPr/>
                </p:nvSpPr>
                <p:spPr>
                  <a:xfrm>
                    <a:off x="3725344" y="1927317"/>
                    <a:ext cx="1312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419" fill="none" extrusionOk="0">
                        <a:moveTo>
                          <a:pt x="0" y="1"/>
                        </a:moveTo>
                        <a:lnTo>
                          <a:pt x="223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2832;p59">
                    <a:extLst>
                      <a:ext uri="{FF2B5EF4-FFF2-40B4-BE49-F238E27FC236}">
                        <a16:creationId xmlns:a16="http://schemas.microsoft.com/office/drawing/2014/main" id="{0C1A4FAA-3A75-61F9-C8D7-496E124049B1}"/>
                      </a:ext>
                    </a:extLst>
                  </p:cNvPr>
                  <p:cNvSpPr/>
                  <p:nvPr/>
                </p:nvSpPr>
                <p:spPr>
                  <a:xfrm>
                    <a:off x="3787380" y="1884906"/>
                    <a:ext cx="21264" cy="21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363" fill="none" extrusionOk="0">
                        <a:moveTo>
                          <a:pt x="0" y="0"/>
                        </a:moveTo>
                        <a:lnTo>
                          <a:pt x="363" y="36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2833;p59">
                    <a:extLst>
                      <a:ext uri="{FF2B5EF4-FFF2-40B4-BE49-F238E27FC236}">
                        <a16:creationId xmlns:a16="http://schemas.microsoft.com/office/drawing/2014/main" id="{2F9763A9-F258-A446-A8FD-FD374803F717}"/>
                      </a:ext>
                    </a:extLst>
                  </p:cNvPr>
                  <p:cNvSpPr/>
                  <p:nvPr/>
                </p:nvSpPr>
                <p:spPr>
                  <a:xfrm>
                    <a:off x="3839632" y="1827733"/>
                    <a:ext cx="16402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80" fill="none" extrusionOk="0">
                        <a:moveTo>
                          <a:pt x="0" y="0"/>
                        </a:moveTo>
                        <a:lnTo>
                          <a:pt x="279" y="27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2834;p59">
                    <a:extLst>
                      <a:ext uri="{FF2B5EF4-FFF2-40B4-BE49-F238E27FC236}">
                        <a16:creationId xmlns:a16="http://schemas.microsoft.com/office/drawing/2014/main" id="{B2CF86AA-C53B-884C-F8AA-58A0D2B8C3CE}"/>
                      </a:ext>
                    </a:extLst>
                  </p:cNvPr>
                  <p:cNvSpPr/>
                  <p:nvPr/>
                </p:nvSpPr>
                <p:spPr>
                  <a:xfrm>
                    <a:off x="3908229" y="1535424"/>
                    <a:ext cx="89858" cy="55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949" fill="none" extrusionOk="0">
                        <a:moveTo>
                          <a:pt x="474" y="112"/>
                        </a:moveTo>
                        <a:cubicBezTo>
                          <a:pt x="335" y="140"/>
                          <a:pt x="167" y="224"/>
                          <a:pt x="84" y="363"/>
                        </a:cubicBezTo>
                        <a:cubicBezTo>
                          <a:pt x="0" y="502"/>
                          <a:pt x="0" y="698"/>
                          <a:pt x="112" y="809"/>
                        </a:cubicBezTo>
                        <a:cubicBezTo>
                          <a:pt x="223" y="921"/>
                          <a:pt x="362" y="948"/>
                          <a:pt x="502" y="948"/>
                        </a:cubicBezTo>
                        <a:cubicBezTo>
                          <a:pt x="669" y="948"/>
                          <a:pt x="836" y="921"/>
                          <a:pt x="1004" y="837"/>
                        </a:cubicBezTo>
                        <a:cubicBezTo>
                          <a:pt x="1115" y="809"/>
                          <a:pt x="1227" y="725"/>
                          <a:pt x="1338" y="642"/>
                        </a:cubicBezTo>
                        <a:cubicBezTo>
                          <a:pt x="1533" y="447"/>
                          <a:pt x="1450" y="112"/>
                          <a:pt x="1199" y="56"/>
                        </a:cubicBezTo>
                        <a:cubicBezTo>
                          <a:pt x="948" y="1"/>
                          <a:pt x="725" y="29"/>
                          <a:pt x="474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2835;p59">
                    <a:extLst>
                      <a:ext uri="{FF2B5EF4-FFF2-40B4-BE49-F238E27FC236}">
                        <a16:creationId xmlns:a16="http://schemas.microsoft.com/office/drawing/2014/main" id="{D9D1E3A5-5E38-9061-F64E-451C48D4300C}"/>
                      </a:ext>
                    </a:extLst>
                  </p:cNvPr>
                  <p:cNvSpPr/>
                  <p:nvPr/>
                </p:nvSpPr>
                <p:spPr>
                  <a:xfrm>
                    <a:off x="3998030" y="1566470"/>
                    <a:ext cx="47389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" h="921" fill="none" extrusionOk="0">
                        <a:moveTo>
                          <a:pt x="84" y="753"/>
                        </a:moveTo>
                        <a:cubicBezTo>
                          <a:pt x="167" y="864"/>
                          <a:pt x="307" y="920"/>
                          <a:pt x="418" y="892"/>
                        </a:cubicBezTo>
                        <a:cubicBezTo>
                          <a:pt x="558" y="837"/>
                          <a:pt x="641" y="753"/>
                          <a:pt x="697" y="641"/>
                        </a:cubicBezTo>
                        <a:cubicBezTo>
                          <a:pt x="809" y="391"/>
                          <a:pt x="669" y="0"/>
                          <a:pt x="363" y="28"/>
                        </a:cubicBezTo>
                        <a:cubicBezTo>
                          <a:pt x="56" y="84"/>
                          <a:pt x="0" y="530"/>
                          <a:pt x="84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2836;p59">
                    <a:extLst>
                      <a:ext uri="{FF2B5EF4-FFF2-40B4-BE49-F238E27FC236}">
                        <a16:creationId xmlns:a16="http://schemas.microsoft.com/office/drawing/2014/main" id="{165D3CB1-9CD0-A846-217D-456F87D39505}"/>
                      </a:ext>
                    </a:extLst>
                  </p:cNvPr>
                  <p:cNvSpPr/>
                  <p:nvPr/>
                </p:nvSpPr>
                <p:spPr>
                  <a:xfrm>
                    <a:off x="3713863" y="1618723"/>
                    <a:ext cx="49088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8" h="921" fill="none" extrusionOk="0">
                        <a:moveTo>
                          <a:pt x="112" y="753"/>
                        </a:moveTo>
                        <a:cubicBezTo>
                          <a:pt x="196" y="865"/>
                          <a:pt x="308" y="920"/>
                          <a:pt x="447" y="865"/>
                        </a:cubicBezTo>
                        <a:cubicBezTo>
                          <a:pt x="586" y="837"/>
                          <a:pt x="670" y="753"/>
                          <a:pt x="726" y="614"/>
                        </a:cubicBezTo>
                        <a:cubicBezTo>
                          <a:pt x="837" y="363"/>
                          <a:pt x="698" y="0"/>
                          <a:pt x="363" y="28"/>
                        </a:cubicBezTo>
                        <a:cubicBezTo>
                          <a:pt x="57" y="84"/>
                          <a:pt x="1" y="530"/>
                          <a:pt x="112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2837;p59">
                    <a:extLst>
                      <a:ext uri="{FF2B5EF4-FFF2-40B4-BE49-F238E27FC236}">
                        <a16:creationId xmlns:a16="http://schemas.microsoft.com/office/drawing/2014/main" id="{DE714065-1889-05B7-375C-1E697C7091B9}"/>
                      </a:ext>
                    </a:extLst>
                  </p:cNvPr>
                  <p:cNvSpPr/>
                  <p:nvPr/>
                </p:nvSpPr>
                <p:spPr>
                  <a:xfrm>
                    <a:off x="3681234" y="1737931"/>
                    <a:ext cx="49029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7" h="921" fill="none" extrusionOk="0">
                        <a:moveTo>
                          <a:pt x="112" y="753"/>
                        </a:moveTo>
                        <a:cubicBezTo>
                          <a:pt x="168" y="864"/>
                          <a:pt x="307" y="920"/>
                          <a:pt x="446" y="892"/>
                        </a:cubicBezTo>
                        <a:cubicBezTo>
                          <a:pt x="586" y="837"/>
                          <a:pt x="669" y="753"/>
                          <a:pt x="725" y="641"/>
                        </a:cubicBezTo>
                        <a:cubicBezTo>
                          <a:pt x="837" y="391"/>
                          <a:pt x="697" y="0"/>
                          <a:pt x="391" y="28"/>
                        </a:cubicBezTo>
                        <a:cubicBezTo>
                          <a:pt x="84" y="84"/>
                          <a:pt x="0" y="530"/>
                          <a:pt x="112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2838;p59">
                    <a:extLst>
                      <a:ext uri="{FF2B5EF4-FFF2-40B4-BE49-F238E27FC236}">
                        <a16:creationId xmlns:a16="http://schemas.microsoft.com/office/drawing/2014/main" id="{F1256FB1-390E-F62A-E0E2-5ADF71792BC1}"/>
                      </a:ext>
                    </a:extLst>
                  </p:cNvPr>
                  <p:cNvSpPr/>
                  <p:nvPr/>
                </p:nvSpPr>
                <p:spPr>
                  <a:xfrm>
                    <a:off x="3975126" y="1626865"/>
                    <a:ext cx="76854" cy="67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1144" fill="none" extrusionOk="0">
                        <a:moveTo>
                          <a:pt x="558" y="307"/>
                        </a:moveTo>
                        <a:cubicBezTo>
                          <a:pt x="419" y="335"/>
                          <a:pt x="308" y="419"/>
                          <a:pt x="224" y="503"/>
                        </a:cubicBezTo>
                        <a:cubicBezTo>
                          <a:pt x="112" y="586"/>
                          <a:pt x="29" y="698"/>
                          <a:pt x="29" y="837"/>
                        </a:cubicBezTo>
                        <a:cubicBezTo>
                          <a:pt x="1" y="921"/>
                          <a:pt x="57" y="1004"/>
                          <a:pt x="112" y="1088"/>
                        </a:cubicBezTo>
                        <a:cubicBezTo>
                          <a:pt x="196" y="1144"/>
                          <a:pt x="308" y="1144"/>
                          <a:pt x="419" y="1116"/>
                        </a:cubicBezTo>
                        <a:cubicBezTo>
                          <a:pt x="726" y="1060"/>
                          <a:pt x="977" y="893"/>
                          <a:pt x="1172" y="670"/>
                        </a:cubicBezTo>
                        <a:cubicBezTo>
                          <a:pt x="1227" y="586"/>
                          <a:pt x="1283" y="503"/>
                          <a:pt x="1283" y="391"/>
                        </a:cubicBezTo>
                        <a:cubicBezTo>
                          <a:pt x="1311" y="1"/>
                          <a:pt x="726" y="224"/>
                          <a:pt x="558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2839;p59">
                    <a:extLst>
                      <a:ext uri="{FF2B5EF4-FFF2-40B4-BE49-F238E27FC236}">
                        <a16:creationId xmlns:a16="http://schemas.microsoft.com/office/drawing/2014/main" id="{EB7F7F47-3B20-7B50-12A2-98B362734B2E}"/>
                      </a:ext>
                    </a:extLst>
                  </p:cNvPr>
                  <p:cNvSpPr/>
                  <p:nvPr/>
                </p:nvSpPr>
                <p:spPr>
                  <a:xfrm>
                    <a:off x="3735127" y="1731370"/>
                    <a:ext cx="75155" cy="67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" h="1144" fill="none" extrusionOk="0">
                        <a:moveTo>
                          <a:pt x="530" y="307"/>
                        </a:moveTo>
                        <a:cubicBezTo>
                          <a:pt x="418" y="335"/>
                          <a:pt x="279" y="419"/>
                          <a:pt x="195" y="503"/>
                        </a:cubicBezTo>
                        <a:cubicBezTo>
                          <a:pt x="84" y="586"/>
                          <a:pt x="0" y="698"/>
                          <a:pt x="0" y="837"/>
                        </a:cubicBezTo>
                        <a:cubicBezTo>
                          <a:pt x="0" y="921"/>
                          <a:pt x="28" y="1004"/>
                          <a:pt x="84" y="1060"/>
                        </a:cubicBezTo>
                        <a:cubicBezTo>
                          <a:pt x="168" y="1144"/>
                          <a:pt x="307" y="1144"/>
                          <a:pt x="391" y="1116"/>
                        </a:cubicBezTo>
                        <a:cubicBezTo>
                          <a:pt x="697" y="1060"/>
                          <a:pt x="948" y="893"/>
                          <a:pt x="1143" y="670"/>
                        </a:cubicBezTo>
                        <a:cubicBezTo>
                          <a:pt x="1227" y="586"/>
                          <a:pt x="1255" y="503"/>
                          <a:pt x="1283" y="391"/>
                        </a:cubicBezTo>
                        <a:cubicBezTo>
                          <a:pt x="1283" y="1"/>
                          <a:pt x="725" y="224"/>
                          <a:pt x="530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2840;p59">
                    <a:extLst>
                      <a:ext uri="{FF2B5EF4-FFF2-40B4-BE49-F238E27FC236}">
                        <a16:creationId xmlns:a16="http://schemas.microsoft.com/office/drawing/2014/main" id="{62B869C1-848F-F130-F8BB-E4F4FA270112}"/>
                      </a:ext>
                    </a:extLst>
                  </p:cNvPr>
                  <p:cNvSpPr/>
                  <p:nvPr/>
                </p:nvSpPr>
                <p:spPr>
                  <a:xfrm>
                    <a:off x="3682875" y="1842436"/>
                    <a:ext cx="68653" cy="8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" h="1367" fill="none" extrusionOk="0">
                        <a:moveTo>
                          <a:pt x="418" y="474"/>
                        </a:moveTo>
                        <a:cubicBezTo>
                          <a:pt x="307" y="558"/>
                          <a:pt x="195" y="641"/>
                          <a:pt x="140" y="753"/>
                        </a:cubicBezTo>
                        <a:cubicBezTo>
                          <a:pt x="56" y="864"/>
                          <a:pt x="0" y="1004"/>
                          <a:pt x="28" y="1143"/>
                        </a:cubicBezTo>
                        <a:cubicBezTo>
                          <a:pt x="56" y="1227"/>
                          <a:pt x="112" y="1283"/>
                          <a:pt x="195" y="1338"/>
                        </a:cubicBezTo>
                        <a:cubicBezTo>
                          <a:pt x="279" y="1366"/>
                          <a:pt x="391" y="1366"/>
                          <a:pt x="502" y="1310"/>
                        </a:cubicBezTo>
                        <a:cubicBezTo>
                          <a:pt x="753" y="1171"/>
                          <a:pt x="976" y="948"/>
                          <a:pt x="1087" y="669"/>
                        </a:cubicBezTo>
                        <a:cubicBezTo>
                          <a:pt x="1143" y="586"/>
                          <a:pt x="1171" y="474"/>
                          <a:pt x="1171" y="391"/>
                        </a:cubicBezTo>
                        <a:cubicBezTo>
                          <a:pt x="1087" y="0"/>
                          <a:pt x="586" y="363"/>
                          <a:pt x="418" y="47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2841;p59">
                    <a:extLst>
                      <a:ext uri="{FF2B5EF4-FFF2-40B4-BE49-F238E27FC236}">
                        <a16:creationId xmlns:a16="http://schemas.microsoft.com/office/drawing/2014/main" id="{1B2EACC6-3BBD-2BCB-8F4C-0B286B1FC00E}"/>
                      </a:ext>
                    </a:extLst>
                  </p:cNvPr>
                  <p:cNvSpPr/>
                  <p:nvPr/>
                </p:nvSpPr>
                <p:spPr>
                  <a:xfrm>
                    <a:off x="3821649" y="1538704"/>
                    <a:ext cx="70293" cy="7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1227" fill="none" extrusionOk="0">
                        <a:moveTo>
                          <a:pt x="112" y="642"/>
                        </a:moveTo>
                        <a:cubicBezTo>
                          <a:pt x="29" y="753"/>
                          <a:pt x="1" y="920"/>
                          <a:pt x="56" y="1032"/>
                        </a:cubicBezTo>
                        <a:cubicBezTo>
                          <a:pt x="112" y="1143"/>
                          <a:pt x="196" y="1199"/>
                          <a:pt x="307" y="1199"/>
                        </a:cubicBezTo>
                        <a:cubicBezTo>
                          <a:pt x="558" y="1227"/>
                          <a:pt x="837" y="1115"/>
                          <a:pt x="1004" y="948"/>
                        </a:cubicBezTo>
                        <a:cubicBezTo>
                          <a:pt x="1088" y="865"/>
                          <a:pt x="1144" y="809"/>
                          <a:pt x="1171" y="725"/>
                        </a:cubicBezTo>
                        <a:cubicBezTo>
                          <a:pt x="1199" y="614"/>
                          <a:pt x="1199" y="530"/>
                          <a:pt x="1171" y="446"/>
                        </a:cubicBezTo>
                        <a:cubicBezTo>
                          <a:pt x="948" y="0"/>
                          <a:pt x="335" y="363"/>
                          <a:pt x="112" y="64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2842;p59">
                    <a:extLst>
                      <a:ext uri="{FF2B5EF4-FFF2-40B4-BE49-F238E27FC236}">
                        <a16:creationId xmlns:a16="http://schemas.microsoft.com/office/drawing/2014/main" id="{F64F029E-2DDE-262D-601B-C60FAA6CAF6F}"/>
                      </a:ext>
                    </a:extLst>
                  </p:cNvPr>
                  <p:cNvSpPr/>
                  <p:nvPr/>
                </p:nvSpPr>
                <p:spPr>
                  <a:xfrm>
                    <a:off x="3864118" y="1594237"/>
                    <a:ext cx="55590" cy="55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48" fill="none" extrusionOk="0">
                        <a:moveTo>
                          <a:pt x="196" y="363"/>
                        </a:moveTo>
                        <a:cubicBezTo>
                          <a:pt x="56" y="446"/>
                          <a:pt x="0" y="586"/>
                          <a:pt x="0" y="753"/>
                        </a:cubicBezTo>
                        <a:cubicBezTo>
                          <a:pt x="0" y="809"/>
                          <a:pt x="28" y="837"/>
                          <a:pt x="56" y="892"/>
                        </a:cubicBezTo>
                        <a:cubicBezTo>
                          <a:pt x="140" y="920"/>
                          <a:pt x="223" y="948"/>
                          <a:pt x="307" y="920"/>
                        </a:cubicBezTo>
                        <a:cubicBezTo>
                          <a:pt x="446" y="920"/>
                          <a:pt x="614" y="864"/>
                          <a:pt x="725" y="809"/>
                        </a:cubicBezTo>
                        <a:cubicBezTo>
                          <a:pt x="865" y="725"/>
                          <a:pt x="948" y="586"/>
                          <a:pt x="948" y="418"/>
                        </a:cubicBezTo>
                        <a:cubicBezTo>
                          <a:pt x="920" y="0"/>
                          <a:pt x="391" y="195"/>
                          <a:pt x="196" y="36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2843;p59">
                    <a:extLst>
                      <a:ext uri="{FF2B5EF4-FFF2-40B4-BE49-F238E27FC236}">
                        <a16:creationId xmlns:a16="http://schemas.microsoft.com/office/drawing/2014/main" id="{FD49E585-02DA-377B-A3C7-4084AB470489}"/>
                      </a:ext>
                    </a:extLst>
                  </p:cNvPr>
                  <p:cNvSpPr/>
                  <p:nvPr/>
                </p:nvSpPr>
                <p:spPr>
                  <a:xfrm>
                    <a:off x="3792242" y="1674256"/>
                    <a:ext cx="57230" cy="55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948" fill="none" extrusionOk="0">
                        <a:moveTo>
                          <a:pt x="224" y="335"/>
                        </a:moveTo>
                        <a:cubicBezTo>
                          <a:pt x="85" y="418"/>
                          <a:pt x="1" y="586"/>
                          <a:pt x="29" y="753"/>
                        </a:cubicBezTo>
                        <a:cubicBezTo>
                          <a:pt x="29" y="781"/>
                          <a:pt x="29" y="836"/>
                          <a:pt x="85" y="864"/>
                        </a:cubicBezTo>
                        <a:cubicBezTo>
                          <a:pt x="140" y="920"/>
                          <a:pt x="252" y="948"/>
                          <a:pt x="335" y="920"/>
                        </a:cubicBezTo>
                        <a:cubicBezTo>
                          <a:pt x="475" y="892"/>
                          <a:pt x="614" y="864"/>
                          <a:pt x="754" y="781"/>
                        </a:cubicBezTo>
                        <a:cubicBezTo>
                          <a:pt x="893" y="725"/>
                          <a:pt x="949" y="586"/>
                          <a:pt x="977" y="446"/>
                        </a:cubicBezTo>
                        <a:cubicBezTo>
                          <a:pt x="921" y="0"/>
                          <a:pt x="419" y="195"/>
                          <a:pt x="224" y="33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2844;p59">
                    <a:extLst>
                      <a:ext uri="{FF2B5EF4-FFF2-40B4-BE49-F238E27FC236}">
                        <a16:creationId xmlns:a16="http://schemas.microsoft.com/office/drawing/2014/main" id="{98A8BB17-3981-ABF3-387F-6F0D74743193}"/>
                      </a:ext>
                    </a:extLst>
                  </p:cNvPr>
                  <p:cNvSpPr/>
                  <p:nvPr/>
                </p:nvSpPr>
                <p:spPr>
                  <a:xfrm>
                    <a:off x="3911450" y="1600739"/>
                    <a:ext cx="9149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60" fill="none" extrusionOk="0">
                        <a:moveTo>
                          <a:pt x="391" y="1004"/>
                        </a:moveTo>
                        <a:cubicBezTo>
                          <a:pt x="503" y="1060"/>
                          <a:pt x="642" y="1032"/>
                          <a:pt x="753" y="976"/>
                        </a:cubicBezTo>
                        <a:cubicBezTo>
                          <a:pt x="1032" y="809"/>
                          <a:pt x="1562" y="168"/>
                          <a:pt x="976" y="56"/>
                        </a:cubicBezTo>
                        <a:cubicBezTo>
                          <a:pt x="586" y="1"/>
                          <a:pt x="1" y="726"/>
                          <a:pt x="391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2845;p59">
                    <a:extLst>
                      <a:ext uri="{FF2B5EF4-FFF2-40B4-BE49-F238E27FC236}">
                        <a16:creationId xmlns:a16="http://schemas.microsoft.com/office/drawing/2014/main" id="{EC15E558-D8FB-2E14-972E-05C930810445}"/>
                      </a:ext>
                    </a:extLst>
                  </p:cNvPr>
                  <p:cNvSpPr/>
                  <p:nvPr/>
                </p:nvSpPr>
                <p:spPr>
                  <a:xfrm>
                    <a:off x="3580010" y="1737931"/>
                    <a:ext cx="9149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60" fill="none" extrusionOk="0">
                        <a:moveTo>
                          <a:pt x="390" y="1004"/>
                        </a:moveTo>
                        <a:cubicBezTo>
                          <a:pt x="530" y="1060"/>
                          <a:pt x="669" y="1060"/>
                          <a:pt x="753" y="976"/>
                        </a:cubicBezTo>
                        <a:cubicBezTo>
                          <a:pt x="1031" y="837"/>
                          <a:pt x="1561" y="195"/>
                          <a:pt x="976" y="84"/>
                        </a:cubicBezTo>
                        <a:cubicBezTo>
                          <a:pt x="585" y="0"/>
                          <a:pt x="0" y="753"/>
                          <a:pt x="390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2846;p59">
                    <a:extLst>
                      <a:ext uri="{FF2B5EF4-FFF2-40B4-BE49-F238E27FC236}">
                        <a16:creationId xmlns:a16="http://schemas.microsoft.com/office/drawing/2014/main" id="{85811D92-F92F-F19A-2788-298B76C1E39B}"/>
                      </a:ext>
                    </a:extLst>
                  </p:cNvPr>
                  <p:cNvSpPr/>
                  <p:nvPr/>
                </p:nvSpPr>
                <p:spPr>
                  <a:xfrm>
                    <a:off x="3712281" y="1667695"/>
                    <a:ext cx="8985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1060" fill="none" extrusionOk="0">
                        <a:moveTo>
                          <a:pt x="362" y="1032"/>
                        </a:moveTo>
                        <a:cubicBezTo>
                          <a:pt x="474" y="1060"/>
                          <a:pt x="613" y="1060"/>
                          <a:pt x="725" y="976"/>
                        </a:cubicBezTo>
                        <a:cubicBezTo>
                          <a:pt x="1004" y="837"/>
                          <a:pt x="1533" y="196"/>
                          <a:pt x="948" y="84"/>
                        </a:cubicBezTo>
                        <a:cubicBezTo>
                          <a:pt x="558" y="1"/>
                          <a:pt x="0" y="725"/>
                          <a:pt x="362" y="103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2847;p59">
                    <a:extLst>
                      <a:ext uri="{FF2B5EF4-FFF2-40B4-BE49-F238E27FC236}">
                        <a16:creationId xmlns:a16="http://schemas.microsoft.com/office/drawing/2014/main" id="{0E2E8D93-FDE3-D3DA-90B6-986630EA4792}"/>
                      </a:ext>
                    </a:extLst>
                  </p:cNvPr>
                  <p:cNvSpPr/>
                  <p:nvPr/>
                </p:nvSpPr>
                <p:spPr>
                  <a:xfrm>
                    <a:off x="3659970" y="1803247"/>
                    <a:ext cx="9313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0" h="1060" fill="none" extrusionOk="0">
                        <a:moveTo>
                          <a:pt x="419" y="1004"/>
                        </a:moveTo>
                        <a:cubicBezTo>
                          <a:pt x="531" y="1060"/>
                          <a:pt x="670" y="1060"/>
                          <a:pt x="782" y="976"/>
                        </a:cubicBezTo>
                        <a:cubicBezTo>
                          <a:pt x="1032" y="809"/>
                          <a:pt x="1590" y="195"/>
                          <a:pt x="1005" y="84"/>
                        </a:cubicBezTo>
                        <a:cubicBezTo>
                          <a:pt x="586" y="0"/>
                          <a:pt x="1" y="725"/>
                          <a:pt x="419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2848;p59">
                    <a:extLst>
                      <a:ext uri="{FF2B5EF4-FFF2-40B4-BE49-F238E27FC236}">
                        <a16:creationId xmlns:a16="http://schemas.microsoft.com/office/drawing/2014/main" id="{C8D0398D-FAF1-FAF4-96C0-9A22F0179990}"/>
                      </a:ext>
                    </a:extLst>
                  </p:cNvPr>
                  <p:cNvSpPr/>
                  <p:nvPr/>
                </p:nvSpPr>
                <p:spPr>
                  <a:xfrm>
                    <a:off x="3854336" y="1649770"/>
                    <a:ext cx="63732" cy="89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8" h="1534" fill="none" extrusionOk="0">
                        <a:moveTo>
                          <a:pt x="1032" y="1143"/>
                        </a:moveTo>
                        <a:cubicBezTo>
                          <a:pt x="1087" y="1004"/>
                          <a:pt x="1059" y="864"/>
                          <a:pt x="976" y="781"/>
                        </a:cubicBezTo>
                        <a:cubicBezTo>
                          <a:pt x="809" y="502"/>
                          <a:pt x="140" y="0"/>
                          <a:pt x="56" y="613"/>
                        </a:cubicBezTo>
                        <a:cubicBezTo>
                          <a:pt x="0" y="1004"/>
                          <a:pt x="781" y="1533"/>
                          <a:pt x="1032" y="114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2849;p59">
                    <a:extLst>
                      <a:ext uri="{FF2B5EF4-FFF2-40B4-BE49-F238E27FC236}">
                        <a16:creationId xmlns:a16="http://schemas.microsoft.com/office/drawing/2014/main" id="{96B02F04-F882-65DD-A7B2-6F888CD458E5}"/>
                      </a:ext>
                    </a:extLst>
                  </p:cNvPr>
                  <p:cNvSpPr/>
                  <p:nvPr/>
                </p:nvSpPr>
                <p:spPr>
                  <a:xfrm>
                    <a:off x="3571808" y="1799966"/>
                    <a:ext cx="76795" cy="65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1116" fill="none" extrusionOk="0">
                        <a:moveTo>
                          <a:pt x="1283" y="642"/>
                        </a:moveTo>
                        <a:cubicBezTo>
                          <a:pt x="1311" y="530"/>
                          <a:pt x="1199" y="419"/>
                          <a:pt x="1088" y="335"/>
                        </a:cubicBezTo>
                        <a:cubicBezTo>
                          <a:pt x="809" y="168"/>
                          <a:pt x="1" y="1"/>
                          <a:pt x="196" y="558"/>
                        </a:cubicBezTo>
                        <a:cubicBezTo>
                          <a:pt x="307" y="948"/>
                          <a:pt x="1227" y="1116"/>
                          <a:pt x="1283" y="64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2850;p59">
                    <a:extLst>
                      <a:ext uri="{FF2B5EF4-FFF2-40B4-BE49-F238E27FC236}">
                        <a16:creationId xmlns:a16="http://schemas.microsoft.com/office/drawing/2014/main" id="{ECBA2FA5-09C9-6570-552E-50B93BDEA224}"/>
                      </a:ext>
                    </a:extLst>
                  </p:cNvPr>
                  <p:cNvSpPr/>
                  <p:nvPr/>
                </p:nvSpPr>
                <p:spPr>
                  <a:xfrm>
                    <a:off x="3918011" y="1675896"/>
                    <a:ext cx="58812" cy="40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4" h="697" fill="none" extrusionOk="0">
                        <a:moveTo>
                          <a:pt x="502" y="697"/>
                        </a:moveTo>
                        <a:cubicBezTo>
                          <a:pt x="1004" y="697"/>
                          <a:pt x="920" y="28"/>
                          <a:pt x="502" y="0"/>
                        </a:cubicBezTo>
                        <a:cubicBezTo>
                          <a:pt x="56" y="0"/>
                          <a:pt x="0" y="697"/>
                          <a:pt x="502" y="69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2851;p59">
                    <a:extLst>
                      <a:ext uri="{FF2B5EF4-FFF2-40B4-BE49-F238E27FC236}">
                        <a16:creationId xmlns:a16="http://schemas.microsoft.com/office/drawing/2014/main" id="{885977A8-6F8F-D545-5603-0F0E0CB9E36A}"/>
                      </a:ext>
                    </a:extLst>
                  </p:cNvPr>
                  <p:cNvSpPr/>
                  <p:nvPr/>
                </p:nvSpPr>
                <p:spPr>
                  <a:xfrm>
                    <a:off x="3635484" y="1783623"/>
                    <a:ext cx="58870" cy="40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698" fill="none" extrusionOk="0">
                        <a:moveTo>
                          <a:pt x="475" y="698"/>
                        </a:moveTo>
                        <a:cubicBezTo>
                          <a:pt x="1004" y="698"/>
                          <a:pt x="921" y="29"/>
                          <a:pt x="475" y="1"/>
                        </a:cubicBezTo>
                        <a:cubicBezTo>
                          <a:pt x="29" y="1"/>
                          <a:pt x="1" y="698"/>
                          <a:pt x="475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2852;p59">
                    <a:extLst>
                      <a:ext uri="{FF2B5EF4-FFF2-40B4-BE49-F238E27FC236}">
                        <a16:creationId xmlns:a16="http://schemas.microsoft.com/office/drawing/2014/main" id="{B916FB05-9905-9090-0A88-D2719B4F4E6F}"/>
                      </a:ext>
                    </a:extLst>
                  </p:cNvPr>
                  <p:cNvSpPr/>
                  <p:nvPr/>
                </p:nvSpPr>
                <p:spPr>
                  <a:xfrm>
                    <a:off x="3805305" y="1768919"/>
                    <a:ext cx="58870" cy="40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698" fill="none" extrusionOk="0">
                        <a:moveTo>
                          <a:pt x="503" y="698"/>
                        </a:moveTo>
                        <a:cubicBezTo>
                          <a:pt x="1004" y="698"/>
                          <a:pt x="949" y="29"/>
                          <a:pt x="503" y="1"/>
                        </a:cubicBezTo>
                        <a:cubicBezTo>
                          <a:pt x="57" y="1"/>
                          <a:pt x="1" y="698"/>
                          <a:pt x="503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2853;p59">
                    <a:extLst>
                      <a:ext uri="{FF2B5EF4-FFF2-40B4-BE49-F238E27FC236}">
                        <a16:creationId xmlns:a16="http://schemas.microsoft.com/office/drawing/2014/main" id="{77F6405E-3A12-3BAC-9283-888EE394F074}"/>
                      </a:ext>
                    </a:extLst>
                  </p:cNvPr>
                  <p:cNvSpPr/>
                  <p:nvPr/>
                </p:nvSpPr>
                <p:spPr>
                  <a:xfrm>
                    <a:off x="3833071" y="1723228"/>
                    <a:ext cx="57230" cy="42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726" fill="none" extrusionOk="0">
                        <a:moveTo>
                          <a:pt x="475" y="725"/>
                        </a:moveTo>
                        <a:cubicBezTo>
                          <a:pt x="976" y="725"/>
                          <a:pt x="921" y="28"/>
                          <a:pt x="475" y="28"/>
                        </a:cubicBezTo>
                        <a:cubicBezTo>
                          <a:pt x="29" y="0"/>
                          <a:pt x="1" y="697"/>
                          <a:pt x="475" y="72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2854;p59">
                    <a:extLst>
                      <a:ext uri="{FF2B5EF4-FFF2-40B4-BE49-F238E27FC236}">
                        <a16:creationId xmlns:a16="http://schemas.microsoft.com/office/drawing/2014/main" id="{4AA9A693-976C-E32D-34F9-C82013D8A09E}"/>
                      </a:ext>
                    </a:extLst>
                  </p:cNvPr>
                  <p:cNvSpPr/>
                  <p:nvPr/>
                </p:nvSpPr>
                <p:spPr>
                  <a:xfrm>
                    <a:off x="3761253" y="1610522"/>
                    <a:ext cx="91498" cy="63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89" fill="none" extrusionOk="0">
                        <a:moveTo>
                          <a:pt x="279" y="698"/>
                        </a:moveTo>
                        <a:cubicBezTo>
                          <a:pt x="418" y="893"/>
                          <a:pt x="614" y="1032"/>
                          <a:pt x="837" y="1060"/>
                        </a:cubicBezTo>
                        <a:cubicBezTo>
                          <a:pt x="1032" y="1088"/>
                          <a:pt x="1255" y="1005"/>
                          <a:pt x="1422" y="865"/>
                        </a:cubicBezTo>
                        <a:cubicBezTo>
                          <a:pt x="1506" y="782"/>
                          <a:pt x="1533" y="698"/>
                          <a:pt x="1561" y="614"/>
                        </a:cubicBezTo>
                        <a:cubicBezTo>
                          <a:pt x="1533" y="503"/>
                          <a:pt x="1450" y="391"/>
                          <a:pt x="1366" y="336"/>
                        </a:cubicBezTo>
                        <a:cubicBezTo>
                          <a:pt x="1199" y="196"/>
                          <a:pt x="1004" y="112"/>
                          <a:pt x="809" y="85"/>
                        </a:cubicBezTo>
                        <a:cubicBezTo>
                          <a:pt x="363" y="1"/>
                          <a:pt x="0" y="252"/>
                          <a:pt x="279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2855;p59">
                    <a:extLst>
                      <a:ext uri="{FF2B5EF4-FFF2-40B4-BE49-F238E27FC236}">
                        <a16:creationId xmlns:a16="http://schemas.microsoft.com/office/drawing/2014/main" id="{A679A276-8B8B-DC62-7A8E-44FB3C6EE2AD}"/>
                      </a:ext>
                    </a:extLst>
                  </p:cNvPr>
                  <p:cNvSpPr/>
                  <p:nvPr/>
                </p:nvSpPr>
                <p:spPr>
                  <a:xfrm>
                    <a:off x="3731847" y="1799966"/>
                    <a:ext cx="91498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172" fill="none" extrusionOk="0">
                        <a:moveTo>
                          <a:pt x="307" y="725"/>
                        </a:moveTo>
                        <a:cubicBezTo>
                          <a:pt x="558" y="1116"/>
                          <a:pt x="1088" y="1171"/>
                          <a:pt x="1450" y="865"/>
                        </a:cubicBezTo>
                        <a:cubicBezTo>
                          <a:pt x="1506" y="781"/>
                          <a:pt x="1562" y="697"/>
                          <a:pt x="1562" y="614"/>
                        </a:cubicBezTo>
                        <a:cubicBezTo>
                          <a:pt x="1534" y="474"/>
                          <a:pt x="1478" y="391"/>
                          <a:pt x="1366" y="335"/>
                        </a:cubicBezTo>
                        <a:cubicBezTo>
                          <a:pt x="1199" y="196"/>
                          <a:pt x="1004" y="112"/>
                          <a:pt x="809" y="84"/>
                        </a:cubicBezTo>
                        <a:cubicBezTo>
                          <a:pt x="363" y="1"/>
                          <a:pt x="1" y="251"/>
                          <a:pt x="307" y="72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2856;p59">
                    <a:extLst>
                      <a:ext uri="{FF2B5EF4-FFF2-40B4-BE49-F238E27FC236}">
                        <a16:creationId xmlns:a16="http://schemas.microsoft.com/office/drawing/2014/main" id="{A9A49B0D-8E97-E250-8060-C71D62CA6774}"/>
                      </a:ext>
                    </a:extLst>
                  </p:cNvPr>
                  <p:cNvSpPr/>
                  <p:nvPr/>
                </p:nvSpPr>
                <p:spPr>
                  <a:xfrm>
                    <a:off x="3576729" y="1855499"/>
                    <a:ext cx="89858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1172" fill="none" extrusionOk="0">
                        <a:moveTo>
                          <a:pt x="279" y="697"/>
                        </a:moveTo>
                        <a:cubicBezTo>
                          <a:pt x="530" y="1087"/>
                          <a:pt x="1087" y="1171"/>
                          <a:pt x="1422" y="837"/>
                        </a:cubicBezTo>
                        <a:cubicBezTo>
                          <a:pt x="1478" y="781"/>
                          <a:pt x="1533" y="697"/>
                          <a:pt x="1533" y="586"/>
                        </a:cubicBezTo>
                        <a:cubicBezTo>
                          <a:pt x="1506" y="474"/>
                          <a:pt x="1450" y="363"/>
                          <a:pt x="1338" y="307"/>
                        </a:cubicBezTo>
                        <a:cubicBezTo>
                          <a:pt x="1171" y="195"/>
                          <a:pt x="1004" y="112"/>
                          <a:pt x="781" y="56"/>
                        </a:cubicBezTo>
                        <a:cubicBezTo>
                          <a:pt x="335" y="0"/>
                          <a:pt x="0" y="251"/>
                          <a:pt x="279" y="69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2857;p59">
                    <a:extLst>
                      <a:ext uri="{FF2B5EF4-FFF2-40B4-BE49-F238E27FC236}">
                        <a16:creationId xmlns:a16="http://schemas.microsoft.com/office/drawing/2014/main" id="{6B89A244-6AA8-B38D-55E1-E9AD265AE02A}"/>
                      </a:ext>
                    </a:extLst>
                  </p:cNvPr>
                  <p:cNvSpPr/>
                  <p:nvPr/>
                </p:nvSpPr>
                <p:spPr>
                  <a:xfrm>
                    <a:off x="3640405" y="1670975"/>
                    <a:ext cx="81716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1172" fill="none" extrusionOk="0">
                        <a:moveTo>
                          <a:pt x="586" y="1171"/>
                        </a:moveTo>
                        <a:cubicBezTo>
                          <a:pt x="1060" y="1171"/>
                          <a:pt x="1394" y="753"/>
                          <a:pt x="1311" y="279"/>
                        </a:cubicBezTo>
                        <a:cubicBezTo>
                          <a:pt x="1283" y="196"/>
                          <a:pt x="1255" y="112"/>
                          <a:pt x="1171" y="56"/>
                        </a:cubicBezTo>
                        <a:cubicBezTo>
                          <a:pt x="1060" y="0"/>
                          <a:pt x="920" y="0"/>
                          <a:pt x="809" y="56"/>
                        </a:cubicBezTo>
                        <a:cubicBezTo>
                          <a:pt x="614" y="140"/>
                          <a:pt x="446" y="251"/>
                          <a:pt x="307" y="391"/>
                        </a:cubicBezTo>
                        <a:cubicBezTo>
                          <a:pt x="0" y="753"/>
                          <a:pt x="56" y="1171"/>
                          <a:pt x="586" y="11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8CB97E3-5DE6-4163-CF70-AAE202829398}"/>
                </a:ext>
              </a:extLst>
            </p:cNvPr>
            <p:cNvSpPr/>
            <p:nvPr/>
          </p:nvSpPr>
          <p:spPr>
            <a:xfrm>
              <a:off x="2292750" y="1049032"/>
              <a:ext cx="2059538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6600" b="1" spc="710" dirty="0">
                  <a:ln w="12700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srgbClr val="A2C2B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大綱</a:t>
              </a:r>
            </a:p>
          </p:txBody>
        </p:sp>
      </p:grpSp>
      <p:grpSp>
        <p:nvGrpSpPr>
          <p:cNvPr id="217" name="群組 216">
            <a:extLst>
              <a:ext uri="{FF2B5EF4-FFF2-40B4-BE49-F238E27FC236}">
                <a16:creationId xmlns:a16="http://schemas.microsoft.com/office/drawing/2014/main" id="{33AC6090-1E46-73CD-F510-BFA7DF182ADF}"/>
              </a:ext>
            </a:extLst>
          </p:cNvPr>
          <p:cNvGrpSpPr/>
          <p:nvPr/>
        </p:nvGrpSpPr>
        <p:grpSpPr>
          <a:xfrm>
            <a:off x="12206742" y="0"/>
            <a:ext cx="13046870" cy="7170057"/>
            <a:chOff x="-415926" y="0"/>
            <a:chExt cx="13046870" cy="7170057"/>
          </a:xfrm>
        </p:grpSpPr>
        <p:sp>
          <p:nvSpPr>
            <p:cNvPr id="218" name="任意多边形 569">
              <a:extLst>
                <a:ext uri="{FF2B5EF4-FFF2-40B4-BE49-F238E27FC236}">
                  <a16:creationId xmlns:a16="http://schemas.microsoft.com/office/drawing/2014/main" id="{671C17F0-7050-CF89-DDB8-9941B18599A8}"/>
                </a:ext>
              </a:extLst>
            </p:cNvPr>
            <p:cNvSpPr/>
            <p:nvPr/>
          </p:nvSpPr>
          <p:spPr>
            <a:xfrm>
              <a:off x="-415926" y="0"/>
              <a:ext cx="12647613" cy="6858000"/>
            </a:xfrm>
            <a:custGeom>
              <a:avLst/>
              <a:gdLst>
                <a:gd name="connsiteX0" fmla="*/ 7126265 w 12231665"/>
                <a:gd name="connsiteY0" fmla="*/ 0 h 6858002"/>
                <a:gd name="connsiteX1" fmla="*/ 12231665 w 12231665"/>
                <a:gd name="connsiteY1" fmla="*/ 0 h 6858002"/>
                <a:gd name="connsiteX2" fmla="*/ 12231665 w 12231665"/>
                <a:gd name="connsiteY2" fmla="*/ 6858002 h 6858002"/>
                <a:gd name="connsiteX3" fmla="*/ 12191999 w 12231665"/>
                <a:gd name="connsiteY3" fmla="*/ 6858002 h 6858002"/>
                <a:gd name="connsiteX4" fmla="*/ 7126265 w 12231665"/>
                <a:gd name="connsiteY4" fmla="*/ 6858002 h 6858002"/>
                <a:gd name="connsiteX5" fmla="*/ 6461796 w 12231665"/>
                <a:gd name="connsiteY5" fmla="*/ 6858002 h 6858002"/>
                <a:gd name="connsiteX6" fmla="*/ 4652518 w 12231665"/>
                <a:gd name="connsiteY6" fmla="*/ 6858002 h 6858002"/>
                <a:gd name="connsiteX7" fmla="*/ 0 w 12231665"/>
                <a:gd name="connsiteY7" fmla="*/ 6858002 h 6858002"/>
                <a:gd name="connsiteX8" fmla="*/ 0 w 12231665"/>
                <a:gd name="connsiteY8" fmla="*/ 6057902 h 6858002"/>
                <a:gd name="connsiteX9" fmla="*/ 5532124 w 12231665"/>
                <a:gd name="connsiteY9" fmla="*/ 6057902 h 6858002"/>
                <a:gd name="connsiteX10" fmla="*/ 7126265 w 12231665"/>
                <a:gd name="connsiteY10" fmla="*/ 4607853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1665" h="6858002">
                  <a:moveTo>
                    <a:pt x="7126265" y="0"/>
                  </a:moveTo>
                  <a:lnTo>
                    <a:pt x="12231665" y="0"/>
                  </a:lnTo>
                  <a:lnTo>
                    <a:pt x="12231665" y="6858002"/>
                  </a:lnTo>
                  <a:lnTo>
                    <a:pt x="12191999" y="6858002"/>
                  </a:lnTo>
                  <a:lnTo>
                    <a:pt x="7126265" y="6858002"/>
                  </a:lnTo>
                  <a:lnTo>
                    <a:pt x="6461796" y="6858002"/>
                  </a:lnTo>
                  <a:lnTo>
                    <a:pt x="4652518" y="6858002"/>
                  </a:lnTo>
                  <a:lnTo>
                    <a:pt x="0" y="6858002"/>
                  </a:lnTo>
                  <a:lnTo>
                    <a:pt x="0" y="6057902"/>
                  </a:lnTo>
                  <a:lnTo>
                    <a:pt x="5532124" y="6057902"/>
                  </a:lnTo>
                  <a:lnTo>
                    <a:pt x="7126265" y="4607853"/>
                  </a:lnTo>
                  <a:close/>
                </a:path>
              </a:pathLst>
            </a:custGeom>
            <a:solidFill>
              <a:srgbClr val="A0C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9" name="任意多边形 610">
              <a:extLst>
                <a:ext uri="{FF2B5EF4-FFF2-40B4-BE49-F238E27FC236}">
                  <a16:creationId xmlns:a16="http://schemas.microsoft.com/office/drawing/2014/main" id="{1F9B16CF-963F-CD9E-382D-A5B31A6708C2}"/>
                </a:ext>
              </a:extLst>
            </p:cNvPr>
            <p:cNvSpPr/>
            <p:nvPr/>
          </p:nvSpPr>
          <p:spPr>
            <a:xfrm>
              <a:off x="-415926" y="140593"/>
              <a:ext cx="13046870" cy="7029464"/>
            </a:xfrm>
            <a:custGeom>
              <a:avLst/>
              <a:gdLst>
                <a:gd name="connsiteX0" fmla="*/ 7126265 w 12231665"/>
                <a:gd name="connsiteY0" fmla="*/ 0 h 6858002"/>
                <a:gd name="connsiteX1" fmla="*/ 12231665 w 12231665"/>
                <a:gd name="connsiteY1" fmla="*/ 0 h 6858002"/>
                <a:gd name="connsiteX2" fmla="*/ 12231665 w 12231665"/>
                <a:gd name="connsiteY2" fmla="*/ 6858002 h 6858002"/>
                <a:gd name="connsiteX3" fmla="*/ 12191999 w 12231665"/>
                <a:gd name="connsiteY3" fmla="*/ 6858002 h 6858002"/>
                <a:gd name="connsiteX4" fmla="*/ 7126265 w 12231665"/>
                <a:gd name="connsiteY4" fmla="*/ 6858002 h 6858002"/>
                <a:gd name="connsiteX5" fmla="*/ 6461796 w 12231665"/>
                <a:gd name="connsiteY5" fmla="*/ 6858002 h 6858002"/>
                <a:gd name="connsiteX6" fmla="*/ 4652518 w 12231665"/>
                <a:gd name="connsiteY6" fmla="*/ 6858002 h 6858002"/>
                <a:gd name="connsiteX7" fmla="*/ 0 w 12231665"/>
                <a:gd name="connsiteY7" fmla="*/ 6858002 h 6858002"/>
                <a:gd name="connsiteX8" fmla="*/ 0 w 12231665"/>
                <a:gd name="connsiteY8" fmla="*/ 6057902 h 6858002"/>
                <a:gd name="connsiteX9" fmla="*/ 5532124 w 12231665"/>
                <a:gd name="connsiteY9" fmla="*/ 6057902 h 6858002"/>
                <a:gd name="connsiteX10" fmla="*/ 7126265 w 12231665"/>
                <a:gd name="connsiteY10" fmla="*/ 4607853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1665" h="6858002">
                  <a:moveTo>
                    <a:pt x="7126265" y="0"/>
                  </a:moveTo>
                  <a:lnTo>
                    <a:pt x="12231665" y="0"/>
                  </a:lnTo>
                  <a:lnTo>
                    <a:pt x="12231665" y="6858002"/>
                  </a:lnTo>
                  <a:lnTo>
                    <a:pt x="12191999" y="6858002"/>
                  </a:lnTo>
                  <a:lnTo>
                    <a:pt x="7126265" y="6858002"/>
                  </a:lnTo>
                  <a:lnTo>
                    <a:pt x="6461796" y="6858002"/>
                  </a:lnTo>
                  <a:lnTo>
                    <a:pt x="4652518" y="6858002"/>
                  </a:lnTo>
                  <a:lnTo>
                    <a:pt x="0" y="6858002"/>
                  </a:lnTo>
                  <a:lnTo>
                    <a:pt x="0" y="6057902"/>
                  </a:lnTo>
                  <a:lnTo>
                    <a:pt x="5532124" y="6057902"/>
                  </a:lnTo>
                  <a:lnTo>
                    <a:pt x="7126265" y="460785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C02407F-9C58-D077-10AD-73F612938C65}"/>
              </a:ext>
            </a:extLst>
          </p:cNvPr>
          <p:cNvSpPr/>
          <p:nvPr/>
        </p:nvSpPr>
        <p:spPr>
          <a:xfrm>
            <a:off x="1670686" y="4572744"/>
            <a:ext cx="4118486" cy="185897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ts val="2800"/>
              </a:lnSpc>
            </a:pP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商資四甲  </a:t>
            </a:r>
            <a:r>
              <a:rPr lang="en-US" altLang="zh-TW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C108193104  </a:t>
            </a: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鄭云瑄</a:t>
            </a:r>
          </a:p>
          <a:p>
            <a:pPr algn="ctr">
              <a:lnSpc>
                <a:spcPts val="2800"/>
              </a:lnSpc>
            </a:pP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商資四甲  </a:t>
            </a:r>
            <a:r>
              <a:rPr lang="en-US" altLang="zh-TW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C108193108  </a:t>
            </a: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徐敏甄</a:t>
            </a:r>
          </a:p>
          <a:p>
            <a:pPr algn="ctr">
              <a:lnSpc>
                <a:spcPts val="2800"/>
              </a:lnSpc>
            </a:pP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商資四甲  </a:t>
            </a:r>
            <a:r>
              <a:rPr lang="en-US" altLang="zh-TW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C108193121  </a:t>
            </a: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黄昱綺</a:t>
            </a:r>
          </a:p>
          <a:p>
            <a:pPr algn="ctr">
              <a:lnSpc>
                <a:spcPts val="2800"/>
              </a:lnSpc>
            </a:pP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商資四甲  </a:t>
            </a:r>
            <a:r>
              <a:rPr lang="en-US" altLang="zh-TW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C108193122  </a:t>
            </a: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饒珈嘉</a:t>
            </a:r>
          </a:p>
          <a:p>
            <a:pPr algn="ctr">
              <a:lnSpc>
                <a:spcPts val="2800"/>
              </a:lnSpc>
            </a:pP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商資四甲  </a:t>
            </a:r>
            <a:r>
              <a:rPr lang="en-US" altLang="zh-TW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C108193136  </a:t>
            </a:r>
            <a:r>
              <a:rPr lang="zh-TW" altLang="en-US" sz="2000" b="1" dirty="0">
                <a:ln w="1270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李炤緯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55DFD-069B-569A-6641-0981AFFC1816}"/>
              </a:ext>
            </a:extLst>
          </p:cNvPr>
          <p:cNvSpPr/>
          <p:nvPr/>
        </p:nvSpPr>
        <p:spPr>
          <a:xfrm>
            <a:off x="1463369" y="1764598"/>
            <a:ext cx="454427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19050"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系統應用組 第七組</a:t>
            </a:r>
          </a:p>
        </p:txBody>
      </p:sp>
    </p:spTree>
    <p:extLst>
      <p:ext uri="{BB962C8B-B14F-4D97-AF65-F5344CB8AC3E}">
        <p14:creationId xmlns:p14="http://schemas.microsoft.com/office/powerpoint/2010/main" val="49819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repeatCount="indefinite" accel="98889" autoRev="1" fill="hold" nodeType="withEffect" p14:presetBounceEnd="25556">
                                      <p:stCondLst>
                                        <p:cond delay="900"/>
                                      </p:stCondLst>
                                      <p:childTnLst>
                                        <p:animScale p14:bounceEnd="25556">
                                          <p:cBhvr>
                                            <p:cTn id="17" dur="9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3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repeatCount="indefinite" accel="98889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9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3" grpId="0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>
            <a:extLst>
              <a:ext uri="{FF2B5EF4-FFF2-40B4-BE49-F238E27FC236}">
                <a16:creationId xmlns:a16="http://schemas.microsoft.com/office/drawing/2014/main" id="{F862214F-475F-A6D1-2965-9C01994C0CA3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DD159D81-E343-A7BF-67CA-7D32E21524DD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6" name="圖形 45" descr="原子">
              <a:extLst>
                <a:ext uri="{FF2B5EF4-FFF2-40B4-BE49-F238E27FC236}">
                  <a16:creationId xmlns:a16="http://schemas.microsoft.com/office/drawing/2014/main" id="{5DAF8EF6-3E5A-3C49-96E4-CB48F4AF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TextBox 7">
            <a:extLst>
              <a:ext uri="{FF2B5EF4-FFF2-40B4-BE49-F238E27FC236}">
                <a16:creationId xmlns:a16="http://schemas.microsoft.com/office/drawing/2014/main" id="{BC283411-F495-AFE7-3972-2B47D5E921ED}"/>
              </a:ext>
            </a:extLst>
          </p:cNvPr>
          <p:cNvSpPr txBox="1"/>
          <p:nvPr/>
        </p:nvSpPr>
        <p:spPr>
          <a:xfrm>
            <a:off x="998397" y="5068527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原始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570D350-F710-1BAB-E7ED-E84458E3C87F}"/>
              </a:ext>
            </a:extLst>
          </p:cNvPr>
          <p:cNvSpPr txBox="1"/>
          <p:nvPr/>
        </p:nvSpPr>
        <p:spPr>
          <a:xfrm>
            <a:off x="4096710" y="1293166"/>
            <a:ext cx="3260632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圖片定位模型</a:t>
            </a:r>
          </a:p>
        </p:txBody>
      </p:sp>
      <p:pic>
        <p:nvPicPr>
          <p:cNvPr id="2" name="X光照">
            <a:extLst>
              <a:ext uri="{FF2B5EF4-FFF2-40B4-BE49-F238E27FC236}">
                <a16:creationId xmlns:a16="http://schemas.microsoft.com/office/drawing/2014/main" id="{4AA4070C-B431-E01F-9F90-24A947B837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36" y="2572394"/>
            <a:ext cx="2438400" cy="24384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AF2F9E-C16F-64B6-CED5-A38EC724F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87" y="3129030"/>
            <a:ext cx="1051785" cy="1051785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0EB8C9D5-A4F9-DF21-09E8-D322EED4BFA2}"/>
              </a:ext>
            </a:extLst>
          </p:cNvPr>
          <p:cNvSpPr txBox="1"/>
          <p:nvPr/>
        </p:nvSpPr>
        <p:spPr>
          <a:xfrm>
            <a:off x="3763358" y="4025084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模型預測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C3FC72CB-4A3E-7396-C3D9-0BB9AB310E32}"/>
              </a:ext>
            </a:extLst>
          </p:cNvPr>
          <p:cNvSpPr txBox="1"/>
          <p:nvPr/>
        </p:nvSpPr>
        <p:spPr>
          <a:xfrm>
            <a:off x="6406915" y="5068527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預測結果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91E8FE5-7AF5-5F23-EBD5-0CFCC83A2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8" y="2557745"/>
            <a:ext cx="2438400" cy="2438400"/>
          </a:xfrm>
          <a:prstGeom prst="rect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11484086-C907-F4E3-3777-B0E9954AFF30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5A43AF42-06DF-A7D2-589E-49FBF1DBD48D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圖形 48" descr="瀏覽器視窗">
              <a:extLst>
                <a:ext uri="{FF2B5EF4-FFF2-40B4-BE49-F238E27FC236}">
                  <a16:creationId xmlns:a16="http://schemas.microsoft.com/office/drawing/2014/main" id="{52B338ED-E515-8F50-E6E0-6CDAE4FE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F9853297-1953-3543-033C-F913A9D07598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9ABDD8FF-EDA2-EAF9-C370-FACDB17850BE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2" name="圖形 61" descr="放大鏡">
              <a:extLst>
                <a:ext uri="{FF2B5EF4-FFF2-40B4-BE49-F238E27FC236}">
                  <a16:creationId xmlns:a16="http://schemas.microsoft.com/office/drawing/2014/main" id="{D28A4297-D39C-3ED0-4B98-DC13C64B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63" name="圖形 62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0EA8E157-6B5A-CCB5-ECC0-5088D9259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65" name="群組 64">
            <a:extLst>
              <a:ext uri="{FF2B5EF4-FFF2-40B4-BE49-F238E27FC236}">
                <a16:creationId xmlns:a16="http://schemas.microsoft.com/office/drawing/2014/main" id="{902EB64D-48D3-B3B2-7FBF-A30B7D42D0FB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48B929DA-590F-BC30-7AF7-E86500458B4B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7" name="圖形 66" descr="星星">
              <a:extLst>
                <a:ext uri="{FF2B5EF4-FFF2-40B4-BE49-F238E27FC236}">
                  <a16:creationId xmlns:a16="http://schemas.microsoft.com/office/drawing/2014/main" id="{C21412F6-0807-DEF5-43E8-9AEE0FAB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DCA1BFBD-684A-2673-01B5-04B5C80864A4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B375537B-C02F-3EBA-CF7B-3489557B4A7E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形 95" descr="工具">
              <a:extLst>
                <a:ext uri="{FF2B5EF4-FFF2-40B4-BE49-F238E27FC236}">
                  <a16:creationId xmlns:a16="http://schemas.microsoft.com/office/drawing/2014/main" id="{FAC6D8BC-AA33-524E-A095-065CC1D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97" name="手繪多邊形: 圖案 96">
            <a:extLst>
              <a:ext uri="{FF2B5EF4-FFF2-40B4-BE49-F238E27FC236}">
                <a16:creationId xmlns:a16="http://schemas.microsoft.com/office/drawing/2014/main" id="{5EB880CD-7218-FAB0-8DF7-F2AF43F42E5E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98" name="圖形 97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19610157-2032-6E34-4EEE-3C785B650C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99" name="圖形 98" descr="瀏覽器視窗">
            <a:hlinkClick r:id="rId20" action="ppaction://hlinksldjump"/>
            <a:extLst>
              <a:ext uri="{FF2B5EF4-FFF2-40B4-BE49-F238E27FC236}">
                <a16:creationId xmlns:a16="http://schemas.microsoft.com/office/drawing/2014/main" id="{55BE72DD-4C62-9635-AE82-8A999D476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100" name="圖形 99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27A26169-6E14-1CFE-64F7-7F700BC28C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101" name="圖形 100" descr="星星">
            <a:hlinkClick r:id="rId21" action="ppaction://hlinksldjump"/>
            <a:extLst>
              <a:ext uri="{FF2B5EF4-FFF2-40B4-BE49-F238E27FC236}">
                <a16:creationId xmlns:a16="http://schemas.microsoft.com/office/drawing/2014/main" id="{F416035F-7A64-F310-1503-8787485040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02" name="圖形 101" descr="原子">
            <a:hlinkClick r:id="rId22" action="ppaction://hlinksldjump"/>
            <a:extLst>
              <a:ext uri="{FF2B5EF4-FFF2-40B4-BE49-F238E27FC236}">
                <a16:creationId xmlns:a16="http://schemas.microsoft.com/office/drawing/2014/main" id="{96D4D734-A2F7-B4F6-DFE4-A24477ADEF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03" name="圖形 102" descr="工具">
            <a:hlinkClick r:id="rId24" action="ppaction://hlinksldjump"/>
            <a:extLst>
              <a:ext uri="{FF2B5EF4-FFF2-40B4-BE49-F238E27FC236}">
                <a16:creationId xmlns:a16="http://schemas.microsoft.com/office/drawing/2014/main" id="{B0B5B562-4EF8-952C-DA9A-E98931A129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04" name="投影片編號版面配置區 103">
            <a:extLst>
              <a:ext uri="{FF2B5EF4-FFF2-40B4-BE49-F238E27FC236}">
                <a16:creationId xmlns:a16="http://schemas.microsoft.com/office/drawing/2014/main" id="{4150D3E3-9433-23A6-F8A1-089020EB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8" name="bbox">
            <a:extLst>
              <a:ext uri="{FF2B5EF4-FFF2-40B4-BE49-F238E27FC236}">
                <a16:creationId xmlns:a16="http://schemas.microsoft.com/office/drawing/2014/main" id="{587B817F-D1C7-56CE-179E-2CD518D7CE39}"/>
              </a:ext>
            </a:extLst>
          </p:cNvPr>
          <p:cNvGrpSpPr/>
          <p:nvPr/>
        </p:nvGrpSpPr>
        <p:grpSpPr>
          <a:xfrm>
            <a:off x="7147295" y="2572394"/>
            <a:ext cx="2438400" cy="2437756"/>
            <a:chOff x="7156450" y="2571750"/>
            <a:chExt cx="2438400" cy="243775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C7A91D1-3020-3648-41B2-62700E2D9ADC}"/>
                </a:ext>
              </a:extLst>
            </p:cNvPr>
            <p:cNvSpPr/>
            <p:nvPr/>
          </p:nvSpPr>
          <p:spPr>
            <a:xfrm>
              <a:off x="7607300" y="3333750"/>
              <a:ext cx="457200" cy="76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4A3A2A1-25E3-6477-990B-E0BE27CF418D}"/>
                </a:ext>
              </a:extLst>
            </p:cNvPr>
            <p:cNvSpPr/>
            <p:nvPr/>
          </p:nvSpPr>
          <p:spPr>
            <a:xfrm>
              <a:off x="8361628" y="3333750"/>
              <a:ext cx="617271" cy="1066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04D1599-4D61-5F98-EC06-2EABEA7C1458}"/>
                </a:ext>
              </a:extLst>
            </p:cNvPr>
            <p:cNvSpPr/>
            <p:nvPr/>
          </p:nvSpPr>
          <p:spPr>
            <a:xfrm>
              <a:off x="7156450" y="2571750"/>
              <a:ext cx="2438400" cy="24377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973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383A81F2-9C01-4305-A44A-5780DA2CD9C2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31D62C27-DC98-9FDC-3E22-704432D93579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4" name="圖形 103" descr="原子">
              <a:extLst>
                <a:ext uri="{FF2B5EF4-FFF2-40B4-BE49-F238E27FC236}">
                  <a16:creationId xmlns:a16="http://schemas.microsoft.com/office/drawing/2014/main" id="{CC7B7549-B56C-3384-2815-027622FFE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4C038569-3FC7-E34C-DEBA-C69CF5AA24F0}"/>
              </a:ext>
            </a:extLst>
          </p:cNvPr>
          <p:cNvSpPr txBox="1"/>
          <p:nvPr/>
        </p:nvSpPr>
        <p:spPr>
          <a:xfrm>
            <a:off x="4027263" y="1248570"/>
            <a:ext cx="3399527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症狀分類模型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9DCA7D9-9CC6-37CB-0A20-30D73809231B}"/>
              </a:ext>
            </a:extLst>
          </p:cNvPr>
          <p:cNvGrpSpPr/>
          <p:nvPr/>
        </p:nvGrpSpPr>
        <p:grpSpPr>
          <a:xfrm rot="16200000">
            <a:off x="4122660" y="3002120"/>
            <a:ext cx="2297608" cy="935862"/>
            <a:chOff x="7517815" y="2865489"/>
            <a:chExt cx="2297608" cy="935862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B7B338A3-364B-7319-BF30-AE8A0B567CC3}"/>
                </a:ext>
              </a:extLst>
            </p:cNvPr>
            <p:cNvCxnSpPr>
              <a:cxnSpLocks/>
            </p:cNvCxnSpPr>
            <p:nvPr/>
          </p:nvCxnSpPr>
          <p:spPr>
            <a:xfrm>
              <a:off x="8666619" y="2865489"/>
              <a:ext cx="0" cy="407591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6AB5F72-05DE-7466-B3A8-3E7B768353BA}"/>
                </a:ext>
              </a:extLst>
            </p:cNvPr>
            <p:cNvCxnSpPr>
              <a:cxnSpLocks/>
            </p:cNvCxnSpPr>
            <p:nvPr/>
          </p:nvCxnSpPr>
          <p:spPr>
            <a:xfrm>
              <a:off x="7517815" y="3273080"/>
              <a:ext cx="229760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33801E78-AFDD-7E87-4488-E7B2D8EAFC08}"/>
                </a:ext>
              </a:extLst>
            </p:cNvPr>
            <p:cNvCxnSpPr>
              <a:cxnSpLocks/>
            </p:cNvCxnSpPr>
            <p:nvPr/>
          </p:nvCxnSpPr>
          <p:spPr>
            <a:xfrm>
              <a:off x="9786846" y="3244698"/>
              <a:ext cx="0" cy="55665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B667C99E-460A-40DE-3080-965DBDFBF0DB}"/>
                </a:ext>
              </a:extLst>
            </p:cNvPr>
            <p:cNvCxnSpPr>
              <a:cxnSpLocks/>
            </p:cNvCxnSpPr>
            <p:nvPr/>
          </p:nvCxnSpPr>
          <p:spPr>
            <a:xfrm>
              <a:off x="7546391" y="3244698"/>
              <a:ext cx="0" cy="55665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B1204B0-FF3B-9994-5239-45F7D00E09DA}"/>
              </a:ext>
            </a:extLst>
          </p:cNvPr>
          <p:cNvGrpSpPr/>
          <p:nvPr/>
        </p:nvGrpSpPr>
        <p:grpSpPr>
          <a:xfrm rot="16200000">
            <a:off x="8183525" y="4144478"/>
            <a:ext cx="2297608" cy="935862"/>
            <a:chOff x="8638042" y="4202767"/>
            <a:chExt cx="2297608" cy="935862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7036AB9-FFDC-21C7-51E4-AA0C3EB94155}"/>
                </a:ext>
              </a:extLst>
            </p:cNvPr>
            <p:cNvCxnSpPr>
              <a:cxnSpLocks/>
            </p:cNvCxnSpPr>
            <p:nvPr/>
          </p:nvCxnSpPr>
          <p:spPr>
            <a:xfrm>
              <a:off x="9786846" y="4202767"/>
              <a:ext cx="0" cy="407591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C75C4BD3-B12B-CD64-4C42-A47FA629054F}"/>
                </a:ext>
              </a:extLst>
            </p:cNvPr>
            <p:cNvCxnSpPr>
              <a:cxnSpLocks/>
            </p:cNvCxnSpPr>
            <p:nvPr/>
          </p:nvCxnSpPr>
          <p:spPr>
            <a:xfrm>
              <a:off x="8638042" y="4610358"/>
              <a:ext cx="229760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4364EE2-D052-9F00-93D5-1FACF5A308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6618" y="4581976"/>
              <a:ext cx="0" cy="55665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F67448B2-1516-4B10-B37C-787C866A074D}"/>
                </a:ext>
              </a:extLst>
            </p:cNvPr>
            <p:cNvCxnSpPr>
              <a:cxnSpLocks/>
            </p:cNvCxnSpPr>
            <p:nvPr/>
          </p:nvCxnSpPr>
          <p:spPr>
            <a:xfrm>
              <a:off x="9786846" y="4581976"/>
              <a:ext cx="0" cy="55665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34F8EDD0-4A10-901E-5655-22D98651F48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7375" y="4581976"/>
              <a:ext cx="0" cy="556653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192D19AB-3C9B-E173-07CB-2E26D7333905}"/>
              </a:ext>
            </a:extLst>
          </p:cNvPr>
          <p:cNvSpPr txBox="1"/>
          <p:nvPr/>
        </p:nvSpPr>
        <p:spPr>
          <a:xfrm>
            <a:off x="9822340" y="3152622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典型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0E025C8-B9E5-1F6D-F702-727FFAC49AE1}"/>
              </a:ext>
            </a:extLst>
          </p:cNvPr>
          <p:cNvSpPr txBox="1"/>
          <p:nvPr/>
        </p:nvSpPr>
        <p:spPr>
          <a:xfrm>
            <a:off x="9800260" y="4306514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不定型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12891C00-FBDD-FEF6-3370-1A0923DBCE7D}"/>
              </a:ext>
            </a:extLst>
          </p:cNvPr>
          <p:cNvSpPr txBox="1"/>
          <p:nvPr/>
        </p:nvSpPr>
        <p:spPr>
          <a:xfrm>
            <a:off x="9822340" y="5449182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非典型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9031BECD-7146-CE97-A778-373D0B32D370}"/>
              </a:ext>
            </a:extLst>
          </p:cNvPr>
          <p:cNvSpPr txBox="1"/>
          <p:nvPr/>
        </p:nvSpPr>
        <p:spPr>
          <a:xfrm>
            <a:off x="5306545" y="2021047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陰性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D339E391-80CA-E830-FF77-1E376CCFEBB4}"/>
              </a:ext>
            </a:extLst>
          </p:cNvPr>
          <p:cNvSpPr txBox="1"/>
          <p:nvPr/>
        </p:nvSpPr>
        <p:spPr>
          <a:xfrm>
            <a:off x="5312050" y="4298284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陽性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E498D93-5AB0-3B1C-EF4A-8C962DBA7F70}"/>
              </a:ext>
            </a:extLst>
          </p:cNvPr>
          <p:cNvGrpSpPr/>
          <p:nvPr/>
        </p:nvGrpSpPr>
        <p:grpSpPr>
          <a:xfrm>
            <a:off x="7154935" y="4142523"/>
            <a:ext cx="1643251" cy="895507"/>
            <a:chOff x="3201011" y="4672374"/>
            <a:chExt cx="1643251" cy="895507"/>
          </a:xfrm>
        </p:grpSpPr>
        <p:sp>
          <p:nvSpPr>
            <p:cNvPr id="39" name="流程圖: 決策 38">
              <a:extLst>
                <a:ext uri="{FF2B5EF4-FFF2-40B4-BE49-F238E27FC236}">
                  <a16:creationId xmlns:a16="http://schemas.microsoft.com/office/drawing/2014/main" id="{14440473-2C1E-6380-45B3-EDF23BC18443}"/>
                </a:ext>
              </a:extLst>
            </p:cNvPr>
            <p:cNvSpPr/>
            <p:nvPr/>
          </p:nvSpPr>
          <p:spPr>
            <a:xfrm>
              <a:off x="3201011" y="4672374"/>
              <a:ext cx="1643251" cy="895507"/>
            </a:xfrm>
            <a:prstGeom prst="flowChartDecisi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EF2CCD30-5715-A37C-7CE0-E0DEFB33E65B}"/>
                </a:ext>
              </a:extLst>
            </p:cNvPr>
            <p:cNvSpPr txBox="1"/>
            <p:nvPr/>
          </p:nvSpPr>
          <p:spPr>
            <a:xfrm>
              <a:off x="3245314" y="4802698"/>
              <a:ext cx="1554644" cy="4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020">
                <a:lnSpc>
                  <a:spcPts val="3500"/>
                </a:lnSpc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混濁分佈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75C1E7DB-B509-EB78-DC2E-3CA393997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7" y="2757916"/>
            <a:ext cx="1424270" cy="142427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AD54832D-D0F0-721C-2966-A34C4DA4C2EC}"/>
              </a:ext>
            </a:extLst>
          </p:cNvPr>
          <p:cNvGrpSpPr/>
          <p:nvPr/>
        </p:nvGrpSpPr>
        <p:grpSpPr>
          <a:xfrm>
            <a:off x="3104946" y="3022298"/>
            <a:ext cx="1643251" cy="895507"/>
            <a:chOff x="3201011" y="4672374"/>
            <a:chExt cx="1643251" cy="895507"/>
          </a:xfrm>
        </p:grpSpPr>
        <p:sp>
          <p:nvSpPr>
            <p:cNvPr id="43" name="流程圖: 決策 42">
              <a:extLst>
                <a:ext uri="{FF2B5EF4-FFF2-40B4-BE49-F238E27FC236}">
                  <a16:creationId xmlns:a16="http://schemas.microsoft.com/office/drawing/2014/main" id="{BF4CE6E5-5158-D0B5-B0F7-82A4B003D807}"/>
                </a:ext>
              </a:extLst>
            </p:cNvPr>
            <p:cNvSpPr/>
            <p:nvPr/>
          </p:nvSpPr>
          <p:spPr>
            <a:xfrm>
              <a:off x="3201011" y="4672374"/>
              <a:ext cx="1643251" cy="895507"/>
            </a:xfrm>
            <a:prstGeom prst="flowChartDecisi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CD0D5611-1930-940B-C59C-56C196C81A3F}"/>
                </a:ext>
              </a:extLst>
            </p:cNvPr>
            <p:cNvSpPr txBox="1"/>
            <p:nvPr/>
          </p:nvSpPr>
          <p:spPr>
            <a:xfrm>
              <a:off x="3245314" y="4802698"/>
              <a:ext cx="1554644" cy="49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020">
                <a:lnSpc>
                  <a:spcPts val="3500"/>
                </a:lnSpc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是否有肺炎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E0FF03BD-790B-BAAD-BE48-568B9051230E}"/>
              </a:ext>
            </a:extLst>
          </p:cNvPr>
          <p:cNvCxnSpPr>
            <a:cxnSpLocks/>
          </p:cNvCxnSpPr>
          <p:nvPr/>
        </p:nvCxnSpPr>
        <p:spPr>
          <a:xfrm rot="16200000">
            <a:off x="2789504" y="3191725"/>
            <a:ext cx="0" cy="55665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2B6F1F6-F6F3-BBF7-614C-7241ED4A1C21}"/>
              </a:ext>
            </a:extLst>
          </p:cNvPr>
          <p:cNvCxnSpPr>
            <a:cxnSpLocks/>
          </p:cNvCxnSpPr>
          <p:nvPr/>
        </p:nvCxnSpPr>
        <p:spPr>
          <a:xfrm rot="16200000">
            <a:off x="6766787" y="4311951"/>
            <a:ext cx="0" cy="55665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>
            <a:extLst>
              <a:ext uri="{FF2B5EF4-FFF2-40B4-BE49-F238E27FC236}">
                <a16:creationId xmlns:a16="http://schemas.microsoft.com/office/drawing/2014/main" id="{992B6545-0329-D70C-DD00-37011CACCB7C}"/>
              </a:ext>
            </a:extLst>
          </p:cNvPr>
          <p:cNvSpPr txBox="1"/>
          <p:nvPr/>
        </p:nvSpPr>
        <p:spPr>
          <a:xfrm>
            <a:off x="646276" y="4061511"/>
            <a:ext cx="1963893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預測分類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80500936-EB32-F989-1BEF-79BA2169E323}"/>
              </a:ext>
            </a:extLst>
          </p:cNvPr>
          <p:cNvSpPr txBox="1"/>
          <p:nvPr/>
        </p:nvSpPr>
        <p:spPr>
          <a:xfrm>
            <a:off x="4026210" y="4175359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[ </a:t>
            </a: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是 </a:t>
            </a:r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]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F8D7DDCE-FF47-D488-BB41-AF4C21ACA7E4}"/>
              </a:ext>
            </a:extLst>
          </p:cNvPr>
          <p:cNvSpPr txBox="1"/>
          <p:nvPr/>
        </p:nvSpPr>
        <p:spPr>
          <a:xfrm>
            <a:off x="4026211" y="2158636"/>
            <a:ext cx="1554644" cy="49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[ </a:t>
            </a:r>
            <a:r>
              <a:rPr lang="zh-TW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否 </a:t>
            </a:r>
            <a:r>
              <a:rPr lang="en-US" altLang="zh-TW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]</a:t>
            </a:r>
            <a:endParaRPr lang="en-US" altLang="zh-C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116402F3-0200-C9A3-7F5C-8128D69490D0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ECA12873-58FA-2C43-0BC6-2470FBEEB3E2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7" name="圖形 106" descr="瀏覽器視窗">
              <a:extLst>
                <a:ext uri="{FF2B5EF4-FFF2-40B4-BE49-F238E27FC236}">
                  <a16:creationId xmlns:a16="http://schemas.microsoft.com/office/drawing/2014/main" id="{7F04ABD0-A81A-5650-ACCB-AA90E4E4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BA411B4A-2C95-C9B4-8606-D8C9ABD55360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6632B2C2-F61A-A8BF-56FB-E7F20DC6924C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0" name="圖形 109" descr="放大鏡">
              <a:extLst>
                <a:ext uri="{FF2B5EF4-FFF2-40B4-BE49-F238E27FC236}">
                  <a16:creationId xmlns:a16="http://schemas.microsoft.com/office/drawing/2014/main" id="{150597FF-EBA2-82E8-29BD-A62FF5760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111" name="圖形 110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8ECB8B09-A6F9-D605-F6F6-3273ACDBE2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3F2E2AF8-62BB-EDC8-E2A7-2E2CB995A0C2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DD896726-D3A9-7F33-9A79-32F6AFC09C5C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4" name="圖形 113" descr="星星">
              <a:extLst>
                <a:ext uri="{FF2B5EF4-FFF2-40B4-BE49-F238E27FC236}">
                  <a16:creationId xmlns:a16="http://schemas.microsoft.com/office/drawing/2014/main" id="{9FD8C60E-A23F-A279-6C72-C045CA93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60B00B22-4F27-FA90-44C4-8CD9030B8901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BE8B45C5-F735-84D1-F47D-179319CDFF97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7" name="圖形 116" descr="工具">
              <a:extLst>
                <a:ext uri="{FF2B5EF4-FFF2-40B4-BE49-F238E27FC236}">
                  <a16:creationId xmlns:a16="http://schemas.microsoft.com/office/drawing/2014/main" id="{CAB0864E-9699-0B00-A6E9-9D4373AEB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18" name="手繪多邊形: 圖案 117">
            <a:extLst>
              <a:ext uri="{FF2B5EF4-FFF2-40B4-BE49-F238E27FC236}">
                <a16:creationId xmlns:a16="http://schemas.microsoft.com/office/drawing/2014/main" id="{50732F68-8427-C42A-89D8-63B3BDB66C63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19" name="圖形 118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252C838F-70A4-AA47-1F82-1C238B18B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120" name="圖形 119" descr="瀏覽器視窗">
            <a:hlinkClick r:id="rId19" action="ppaction://hlinksldjump"/>
            <a:extLst>
              <a:ext uri="{FF2B5EF4-FFF2-40B4-BE49-F238E27FC236}">
                <a16:creationId xmlns:a16="http://schemas.microsoft.com/office/drawing/2014/main" id="{B5D644D5-3CAC-E3F1-7536-CF3CED6F3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121" name="圖形 120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C900CE2C-3E86-3CBE-98B3-799A7DFEC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122" name="圖形 121" descr="星星">
            <a:hlinkClick r:id="rId20" action="ppaction://hlinksldjump"/>
            <a:extLst>
              <a:ext uri="{FF2B5EF4-FFF2-40B4-BE49-F238E27FC236}">
                <a16:creationId xmlns:a16="http://schemas.microsoft.com/office/drawing/2014/main" id="{36AAE9FE-DF6E-4762-F3B5-71F1772727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23" name="圖形 122" descr="原子">
            <a:hlinkClick r:id="rId21" action="ppaction://hlinksldjump"/>
            <a:extLst>
              <a:ext uri="{FF2B5EF4-FFF2-40B4-BE49-F238E27FC236}">
                <a16:creationId xmlns:a16="http://schemas.microsoft.com/office/drawing/2014/main" id="{D3BBB44B-6B6F-D05B-FCCE-72C52D2DBB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24" name="圖形 123" descr="工具">
            <a:hlinkClick r:id="rId23" action="ppaction://hlinksldjump"/>
            <a:extLst>
              <a:ext uri="{FF2B5EF4-FFF2-40B4-BE49-F238E27FC236}">
                <a16:creationId xmlns:a16="http://schemas.microsoft.com/office/drawing/2014/main" id="{1E3571D5-151F-A9C0-A35F-66D56EC32A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25" name="投影片編號版面配置區 124">
            <a:extLst>
              <a:ext uri="{FF2B5EF4-FFF2-40B4-BE49-F238E27FC236}">
                <a16:creationId xmlns:a16="http://schemas.microsoft.com/office/drawing/2014/main" id="{21BC743B-EEE8-6315-81FD-CCAECCCA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37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7C7AFAF0-F6E1-350C-30FF-BEE8849F3006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66F8B467-E829-CB9E-9BFF-A654A171E149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9" name="圖形 138" descr="原子">
              <a:extLst>
                <a:ext uri="{FF2B5EF4-FFF2-40B4-BE49-F238E27FC236}">
                  <a16:creationId xmlns:a16="http://schemas.microsoft.com/office/drawing/2014/main" id="{0171BAA4-BC83-5877-241B-DA001E2F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4C038569-3FC7-E34C-DEBA-C69CF5AA24F0}"/>
              </a:ext>
            </a:extLst>
          </p:cNvPr>
          <p:cNvSpPr txBox="1"/>
          <p:nvPr/>
        </p:nvSpPr>
        <p:spPr>
          <a:xfrm>
            <a:off x="3317754" y="1291870"/>
            <a:ext cx="4818545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症狀嚴重程度分級原理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269CD83-EA99-A6F1-185C-0324C9E3AA10}"/>
              </a:ext>
            </a:extLst>
          </p:cNvPr>
          <p:cNvSpPr txBox="1"/>
          <p:nvPr/>
        </p:nvSpPr>
        <p:spPr>
          <a:xfrm>
            <a:off x="2810584" y="5583503"/>
            <a:ext cx="1106595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原圖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C14CAE5-7BDF-9592-930E-08523C759C29}"/>
              </a:ext>
            </a:extLst>
          </p:cNvPr>
          <p:cNvSpPr txBox="1"/>
          <p:nvPr/>
        </p:nvSpPr>
        <p:spPr>
          <a:xfrm>
            <a:off x="5173729" y="4326145"/>
            <a:ext cx="1106595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切割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4FBE7A-550B-04DF-30A9-322531FB8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34" y="3473606"/>
            <a:ext cx="1051785" cy="1051785"/>
          </a:xfrm>
          <a:prstGeom prst="rect">
            <a:avLst/>
          </a:prstGeom>
        </p:spPr>
      </p:pic>
      <p:pic>
        <p:nvPicPr>
          <p:cNvPr id="8" name="X">
            <a:extLst>
              <a:ext uri="{FF2B5EF4-FFF2-40B4-BE49-F238E27FC236}">
                <a16:creationId xmlns:a16="http://schemas.microsoft.com/office/drawing/2014/main" id="{33C74488-8C6E-F349-76EE-83723C5B9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5" y="2592242"/>
            <a:ext cx="2883889" cy="2883889"/>
          </a:xfrm>
          <a:prstGeom prst="rect">
            <a:avLst/>
          </a:prstGeom>
          <a:ln>
            <a:noFill/>
          </a:ln>
        </p:spPr>
      </p:pic>
      <p:grpSp>
        <p:nvGrpSpPr>
          <p:cNvPr id="9" name="紅線">
            <a:extLst>
              <a:ext uri="{FF2B5EF4-FFF2-40B4-BE49-F238E27FC236}">
                <a16:creationId xmlns:a16="http://schemas.microsoft.com/office/drawing/2014/main" id="{1D043746-C69D-92E2-BC29-D1FA3AE551E1}"/>
              </a:ext>
            </a:extLst>
          </p:cNvPr>
          <p:cNvGrpSpPr/>
          <p:nvPr/>
        </p:nvGrpSpPr>
        <p:grpSpPr>
          <a:xfrm>
            <a:off x="6695624" y="2596008"/>
            <a:ext cx="2883889" cy="2880311"/>
            <a:chOff x="2345267" y="-135468"/>
            <a:chExt cx="7200000" cy="7200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EF1C9EC-6A79-BB4E-BB83-17B815748A28}"/>
                </a:ext>
              </a:extLst>
            </p:cNvPr>
            <p:cNvSpPr/>
            <p:nvPr/>
          </p:nvSpPr>
          <p:spPr>
            <a:xfrm>
              <a:off x="2345267" y="-135468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FB09816-C7E0-9C0E-42C2-ED0054473D09}"/>
                </a:ext>
              </a:extLst>
            </p:cNvPr>
            <p:cNvSpPr/>
            <p:nvPr/>
          </p:nvSpPr>
          <p:spPr>
            <a:xfrm>
              <a:off x="3785267" y="-135468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AD6F32C-0DC4-1962-6F34-7D3D51C3E276}"/>
                </a:ext>
              </a:extLst>
            </p:cNvPr>
            <p:cNvSpPr/>
            <p:nvPr/>
          </p:nvSpPr>
          <p:spPr>
            <a:xfrm>
              <a:off x="5225267" y="-135468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AEFBCB9-A2C4-5E05-FBEC-B9933C290432}"/>
                </a:ext>
              </a:extLst>
            </p:cNvPr>
            <p:cNvSpPr/>
            <p:nvPr/>
          </p:nvSpPr>
          <p:spPr>
            <a:xfrm>
              <a:off x="6665267" y="-135468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B4DBBFB-5A42-AB66-585D-E3961D9F8EF7}"/>
                </a:ext>
              </a:extLst>
            </p:cNvPr>
            <p:cNvSpPr/>
            <p:nvPr/>
          </p:nvSpPr>
          <p:spPr>
            <a:xfrm>
              <a:off x="8105267" y="-135468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A048614-A3BF-CD47-E3F8-23D024D6D6FB}"/>
                </a:ext>
              </a:extLst>
            </p:cNvPr>
            <p:cNvGrpSpPr/>
            <p:nvPr/>
          </p:nvGrpSpPr>
          <p:grpSpPr>
            <a:xfrm>
              <a:off x="2345267" y="1304532"/>
              <a:ext cx="1440000" cy="4320000"/>
              <a:chOff x="2345267" y="1304532"/>
              <a:chExt cx="1440000" cy="4320000"/>
            </a:xfrm>
            <a:noFill/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8E02359-E6A6-4860-347A-1EBB88EA0280}"/>
                  </a:ext>
                </a:extLst>
              </p:cNvPr>
              <p:cNvSpPr/>
              <p:nvPr/>
            </p:nvSpPr>
            <p:spPr>
              <a:xfrm>
                <a:off x="2345267" y="130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22A6BC6-5013-3177-449F-663B72EF0BDA}"/>
                  </a:ext>
                </a:extLst>
              </p:cNvPr>
              <p:cNvSpPr/>
              <p:nvPr/>
            </p:nvSpPr>
            <p:spPr>
              <a:xfrm>
                <a:off x="2345267" y="274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80C61FD9-A4E7-6868-F341-E119EF9049F1}"/>
                  </a:ext>
                </a:extLst>
              </p:cNvPr>
              <p:cNvSpPr/>
              <p:nvPr/>
            </p:nvSpPr>
            <p:spPr>
              <a:xfrm>
                <a:off x="2345267" y="418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BBE85A6-C04B-6DF9-1C82-2DA1E6518248}"/>
                </a:ext>
              </a:extLst>
            </p:cNvPr>
            <p:cNvGrpSpPr/>
            <p:nvPr/>
          </p:nvGrpSpPr>
          <p:grpSpPr>
            <a:xfrm>
              <a:off x="8105267" y="1304532"/>
              <a:ext cx="1440000" cy="4320000"/>
              <a:chOff x="8105267" y="1304532"/>
              <a:chExt cx="1440000" cy="4320000"/>
            </a:xfrm>
            <a:noFill/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6A2864A9-5366-CA4E-4D68-D442891F1839}"/>
                  </a:ext>
                </a:extLst>
              </p:cNvPr>
              <p:cNvSpPr/>
              <p:nvPr/>
            </p:nvSpPr>
            <p:spPr>
              <a:xfrm>
                <a:off x="8105267" y="130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9C150B0B-D020-4DF2-620E-EE82689A16CB}"/>
                  </a:ext>
                </a:extLst>
              </p:cNvPr>
              <p:cNvSpPr/>
              <p:nvPr/>
            </p:nvSpPr>
            <p:spPr>
              <a:xfrm>
                <a:off x="8105267" y="274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94239E26-1E1A-FA52-2083-982BE2AB7A52}"/>
                  </a:ext>
                </a:extLst>
              </p:cNvPr>
              <p:cNvSpPr/>
              <p:nvPr/>
            </p:nvSpPr>
            <p:spPr>
              <a:xfrm>
                <a:off x="8105267" y="4184532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48063182-D191-72C3-9124-4D8F34B88C0F}"/>
                </a:ext>
              </a:extLst>
            </p:cNvPr>
            <p:cNvGrpSpPr/>
            <p:nvPr/>
          </p:nvGrpSpPr>
          <p:grpSpPr>
            <a:xfrm>
              <a:off x="2345267" y="5624532"/>
              <a:ext cx="7200000" cy="1440000"/>
              <a:chOff x="2345267" y="-135468"/>
              <a:chExt cx="7200000" cy="1440000"/>
            </a:xfrm>
            <a:noFill/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E355CF4-18F3-378D-065D-40894640B9A4}"/>
                  </a:ext>
                </a:extLst>
              </p:cNvPr>
              <p:cNvSpPr/>
              <p:nvPr/>
            </p:nvSpPr>
            <p:spPr>
              <a:xfrm>
                <a:off x="2345267" y="-135468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3D483994-993C-2D27-4617-A91B51DD06C5}"/>
                  </a:ext>
                </a:extLst>
              </p:cNvPr>
              <p:cNvSpPr/>
              <p:nvPr/>
            </p:nvSpPr>
            <p:spPr>
              <a:xfrm>
                <a:off x="3785267" y="-135468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CF66D0C-93B6-4A20-2BD6-F54BFCADA5F7}"/>
                  </a:ext>
                </a:extLst>
              </p:cNvPr>
              <p:cNvSpPr/>
              <p:nvPr/>
            </p:nvSpPr>
            <p:spPr>
              <a:xfrm>
                <a:off x="5225267" y="-135468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CB539DB-C893-9D6D-F5CA-F5DD95A2056E}"/>
                  </a:ext>
                </a:extLst>
              </p:cNvPr>
              <p:cNvSpPr/>
              <p:nvPr/>
            </p:nvSpPr>
            <p:spPr>
              <a:xfrm>
                <a:off x="6665267" y="-135468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47FF29A-43B7-E165-FA44-1CD173294281}"/>
                  </a:ext>
                </a:extLst>
              </p:cNvPr>
              <p:cNvSpPr/>
              <p:nvPr/>
            </p:nvSpPr>
            <p:spPr>
              <a:xfrm>
                <a:off x="8105267" y="-135468"/>
                <a:ext cx="1440000" cy="1440000"/>
              </a:xfrm>
              <a:prstGeom prst="rect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903BE30-4239-D7AD-A901-243987B9AEDD}"/>
                </a:ext>
              </a:extLst>
            </p:cNvPr>
            <p:cNvSpPr/>
            <p:nvPr/>
          </p:nvSpPr>
          <p:spPr>
            <a:xfrm>
              <a:off x="3785267" y="130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91C2E57-BC36-B773-2318-48A2B7AF66F4}"/>
                </a:ext>
              </a:extLst>
            </p:cNvPr>
            <p:cNvSpPr/>
            <p:nvPr/>
          </p:nvSpPr>
          <p:spPr>
            <a:xfrm>
              <a:off x="5225267" y="130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E4DF5A7-6550-15CD-4990-5C0FF76B2DB5}"/>
                </a:ext>
              </a:extLst>
            </p:cNvPr>
            <p:cNvSpPr/>
            <p:nvPr/>
          </p:nvSpPr>
          <p:spPr>
            <a:xfrm>
              <a:off x="6665267" y="130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82210D-F368-6A25-65C5-8146DB648F25}"/>
                </a:ext>
              </a:extLst>
            </p:cNvPr>
            <p:cNvSpPr/>
            <p:nvPr/>
          </p:nvSpPr>
          <p:spPr>
            <a:xfrm>
              <a:off x="3785267" y="274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38FAD00-5334-C065-C290-8F5CBD1BA02F}"/>
                </a:ext>
              </a:extLst>
            </p:cNvPr>
            <p:cNvSpPr/>
            <p:nvPr/>
          </p:nvSpPr>
          <p:spPr>
            <a:xfrm>
              <a:off x="3785267" y="418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9F667D-2992-4307-C0F7-510387184BC2}"/>
                </a:ext>
              </a:extLst>
            </p:cNvPr>
            <p:cNvSpPr/>
            <p:nvPr/>
          </p:nvSpPr>
          <p:spPr>
            <a:xfrm>
              <a:off x="5225267" y="274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30FEAC-B655-EEA0-0D68-842B7E2DB5C7}"/>
                </a:ext>
              </a:extLst>
            </p:cNvPr>
            <p:cNvSpPr/>
            <p:nvPr/>
          </p:nvSpPr>
          <p:spPr>
            <a:xfrm>
              <a:off x="5225267" y="418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7599966-461B-1B9A-790F-2079B73D052F}"/>
                </a:ext>
              </a:extLst>
            </p:cNvPr>
            <p:cNvSpPr/>
            <p:nvPr/>
          </p:nvSpPr>
          <p:spPr>
            <a:xfrm>
              <a:off x="6665267" y="274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F30AC39-6606-005A-2444-7DDA9CDBC3D5}"/>
                </a:ext>
              </a:extLst>
            </p:cNvPr>
            <p:cNvSpPr/>
            <p:nvPr/>
          </p:nvSpPr>
          <p:spPr>
            <a:xfrm>
              <a:off x="6665267" y="4184532"/>
              <a:ext cx="1440000" cy="1440000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43C0AC40-B85C-43B5-87C3-B47D18E339D5}"/>
                </a:ext>
              </a:extLst>
            </p:cNvPr>
            <p:cNvGrpSpPr/>
            <p:nvPr/>
          </p:nvGrpSpPr>
          <p:grpSpPr>
            <a:xfrm>
              <a:off x="2345267" y="-135468"/>
              <a:ext cx="7200000" cy="7200000"/>
              <a:chOff x="2345267" y="-135468"/>
              <a:chExt cx="7200000" cy="7200000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C0F0D2E4-0427-E3D2-7A33-725CA0C0E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267" y="1295401"/>
                <a:ext cx="7200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EB077528-F943-DDFF-3285-026BC64FA6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267" y="2755165"/>
                <a:ext cx="7200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F113574E-9169-78A6-092D-56387B723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267" y="4184532"/>
                <a:ext cx="7200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3D4061E8-479F-0F3F-7A05-C0E90E3DEB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267" y="5615401"/>
                <a:ext cx="72000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99244A4A-0530-0483-CAAC-54EE47AE3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5267" y="-135468"/>
                <a:ext cx="0" cy="720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D6200A16-0747-3C9C-6FD3-9147EDE9C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267" y="-135468"/>
                <a:ext cx="0" cy="720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36C6BD10-8C36-C14C-7EC4-214B5CA46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8888" y="-135468"/>
                <a:ext cx="0" cy="720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1D267E6E-4720-8BF0-E007-F6BDB62E2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5267" y="-135468"/>
                <a:ext cx="0" cy="72000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FA87E86-00DE-8F86-19AA-D6A5D9FB7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0" y="2570000"/>
            <a:ext cx="2922382" cy="2922382"/>
          </a:xfrm>
          <a:prstGeom prst="rect">
            <a:avLst/>
          </a:prstGeom>
          <a:ln>
            <a:noFill/>
          </a:ln>
        </p:spPr>
      </p:pic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739F3D72-CF5D-68D2-7A0F-1EF84C103905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2081894E-17DA-2E6B-CE09-05C2C10FFBF2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2" name="圖形 141" descr="瀏覽器視窗">
              <a:extLst>
                <a:ext uri="{FF2B5EF4-FFF2-40B4-BE49-F238E27FC236}">
                  <a16:creationId xmlns:a16="http://schemas.microsoft.com/office/drawing/2014/main" id="{602245A2-3409-4A3B-540A-D5FE83BC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86B28DD8-B47B-DC67-DFDA-D8AC7B1989BB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144" name="橢圓 143">
              <a:extLst>
                <a:ext uri="{FF2B5EF4-FFF2-40B4-BE49-F238E27FC236}">
                  <a16:creationId xmlns:a16="http://schemas.microsoft.com/office/drawing/2014/main" id="{02CB3ABC-AC60-3062-2D55-A0448431F592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形 144" descr="放大鏡">
              <a:extLst>
                <a:ext uri="{FF2B5EF4-FFF2-40B4-BE49-F238E27FC236}">
                  <a16:creationId xmlns:a16="http://schemas.microsoft.com/office/drawing/2014/main" id="{CB90D791-75F6-B7C4-EEA4-0BAB4753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147" name="圖形 146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20928EDF-21B6-5C8F-AABE-C412FB76D2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65216B29-405B-A387-0E84-D997955CAC90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F1BB681A-B4E7-9F36-2F10-35685581AE98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0" name="圖形 149" descr="星星">
              <a:extLst>
                <a:ext uri="{FF2B5EF4-FFF2-40B4-BE49-F238E27FC236}">
                  <a16:creationId xmlns:a16="http://schemas.microsoft.com/office/drawing/2014/main" id="{0182EA0F-163E-00C5-8F31-BB7859CC5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FF791C86-E4E2-B231-94BF-1D8CDFF29B5F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152" name="橢圓 151">
              <a:extLst>
                <a:ext uri="{FF2B5EF4-FFF2-40B4-BE49-F238E27FC236}">
                  <a16:creationId xmlns:a16="http://schemas.microsoft.com/office/drawing/2014/main" id="{E6DD7168-5D52-1C04-DE95-216C1D9BF4D2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3" name="圖形 152" descr="工具">
              <a:extLst>
                <a:ext uri="{FF2B5EF4-FFF2-40B4-BE49-F238E27FC236}">
                  <a16:creationId xmlns:a16="http://schemas.microsoft.com/office/drawing/2014/main" id="{754B49FC-BBC3-A408-703E-FD8DC5201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54" name="手繪多邊形: 圖案 153">
            <a:extLst>
              <a:ext uri="{FF2B5EF4-FFF2-40B4-BE49-F238E27FC236}">
                <a16:creationId xmlns:a16="http://schemas.microsoft.com/office/drawing/2014/main" id="{38FB6F1F-BE68-AC77-2BCD-7109BD90FA07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55" name="圖形 154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69182EC2-6CC0-D33D-942A-39329A8A91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156" name="圖形 155" descr="瀏覽器視窗">
            <a:hlinkClick r:id="rId20" action="ppaction://hlinksldjump"/>
            <a:extLst>
              <a:ext uri="{FF2B5EF4-FFF2-40B4-BE49-F238E27FC236}">
                <a16:creationId xmlns:a16="http://schemas.microsoft.com/office/drawing/2014/main" id="{A8E7EB88-34B3-DB44-342F-91684078D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157" name="圖形 156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DA267530-8920-B096-D40E-0267E0830D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158" name="圖形 157" descr="星星">
            <a:hlinkClick r:id="rId21" action="ppaction://hlinksldjump"/>
            <a:extLst>
              <a:ext uri="{FF2B5EF4-FFF2-40B4-BE49-F238E27FC236}">
                <a16:creationId xmlns:a16="http://schemas.microsoft.com/office/drawing/2014/main" id="{21FBA69B-D885-74C1-0C53-A3364E6CE7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59" name="圖形 158" descr="原子">
            <a:hlinkClick r:id="rId22" action="ppaction://hlinksldjump"/>
            <a:extLst>
              <a:ext uri="{FF2B5EF4-FFF2-40B4-BE49-F238E27FC236}">
                <a16:creationId xmlns:a16="http://schemas.microsoft.com/office/drawing/2014/main" id="{34027444-09F2-C9BD-5312-1929BDECE5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60" name="圖形 159" descr="工具">
            <a:hlinkClick r:id="rId24" action="ppaction://hlinksldjump"/>
            <a:extLst>
              <a:ext uri="{FF2B5EF4-FFF2-40B4-BE49-F238E27FC236}">
                <a16:creationId xmlns:a16="http://schemas.microsoft.com/office/drawing/2014/main" id="{6C93E148-15B6-1269-9A94-2C9C0B1A5A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61" name="投影片編號版面配置區 160">
            <a:extLst>
              <a:ext uri="{FF2B5EF4-FFF2-40B4-BE49-F238E27FC236}">
                <a16:creationId xmlns:a16="http://schemas.microsoft.com/office/drawing/2014/main" id="{A627F1C5-71F3-B0A8-50EB-B0BB3CE8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12</a:t>
            </a:fld>
            <a:endParaRPr lang="zh-TW" altLang="en-US"/>
          </a:p>
        </p:txBody>
      </p:sp>
      <p:grpSp>
        <p:nvGrpSpPr>
          <p:cNvPr id="96" name="黑框">
            <a:extLst>
              <a:ext uri="{FF2B5EF4-FFF2-40B4-BE49-F238E27FC236}">
                <a16:creationId xmlns:a16="http://schemas.microsoft.com/office/drawing/2014/main" id="{0D797E7A-BE75-4C6E-AB7F-B8086E27C93D}"/>
              </a:ext>
            </a:extLst>
          </p:cNvPr>
          <p:cNvGrpSpPr/>
          <p:nvPr/>
        </p:nvGrpSpPr>
        <p:grpSpPr>
          <a:xfrm>
            <a:off x="6680200" y="2576764"/>
            <a:ext cx="2921000" cy="2914650"/>
            <a:chOff x="2345267" y="-135468"/>
            <a:chExt cx="7200000" cy="7200000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968C72E-8063-3ACE-796F-9A267172B787}"/>
                </a:ext>
              </a:extLst>
            </p:cNvPr>
            <p:cNvSpPr/>
            <p:nvPr/>
          </p:nvSpPr>
          <p:spPr>
            <a:xfrm>
              <a:off x="2345267" y="-135468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56670F49-F700-1D62-49E2-09592519F51B}"/>
                </a:ext>
              </a:extLst>
            </p:cNvPr>
            <p:cNvSpPr/>
            <p:nvPr/>
          </p:nvSpPr>
          <p:spPr>
            <a:xfrm>
              <a:off x="3785267" y="-135468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3EF6095-B838-F7CF-7CA3-19138E508F3F}"/>
                </a:ext>
              </a:extLst>
            </p:cNvPr>
            <p:cNvSpPr/>
            <p:nvPr/>
          </p:nvSpPr>
          <p:spPr>
            <a:xfrm>
              <a:off x="5225267" y="-135468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8FC699FB-94A0-B79D-9C3F-2CF169DCDF2C}"/>
                </a:ext>
              </a:extLst>
            </p:cNvPr>
            <p:cNvSpPr/>
            <p:nvPr/>
          </p:nvSpPr>
          <p:spPr>
            <a:xfrm>
              <a:off x="6665267" y="-135468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353F790-ABB1-84C3-D717-93280EAAF18D}"/>
                </a:ext>
              </a:extLst>
            </p:cNvPr>
            <p:cNvSpPr/>
            <p:nvPr/>
          </p:nvSpPr>
          <p:spPr>
            <a:xfrm>
              <a:off x="8105267" y="-135468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85AB73C3-E227-FC96-E967-7FC88D1AC07B}"/>
                </a:ext>
              </a:extLst>
            </p:cNvPr>
            <p:cNvSpPr/>
            <p:nvPr/>
          </p:nvSpPr>
          <p:spPr>
            <a:xfrm>
              <a:off x="2345267" y="130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D376FE8-613F-0FCC-B995-977AB1C773BB}"/>
                </a:ext>
              </a:extLst>
            </p:cNvPr>
            <p:cNvSpPr/>
            <p:nvPr/>
          </p:nvSpPr>
          <p:spPr>
            <a:xfrm>
              <a:off x="8105267" y="130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812ADF61-A1BC-0EE7-B8B6-A31CBDD440DA}"/>
                </a:ext>
              </a:extLst>
            </p:cNvPr>
            <p:cNvSpPr/>
            <p:nvPr/>
          </p:nvSpPr>
          <p:spPr>
            <a:xfrm>
              <a:off x="2345267" y="274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04D0264-ACC2-A827-167F-095D4D945AB3}"/>
                </a:ext>
              </a:extLst>
            </p:cNvPr>
            <p:cNvSpPr/>
            <p:nvPr/>
          </p:nvSpPr>
          <p:spPr>
            <a:xfrm>
              <a:off x="8105267" y="274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DF8D18E0-FA5C-CAB7-027D-AC41D498C55B}"/>
                </a:ext>
              </a:extLst>
            </p:cNvPr>
            <p:cNvSpPr/>
            <p:nvPr/>
          </p:nvSpPr>
          <p:spPr>
            <a:xfrm>
              <a:off x="2345267" y="418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0465F4B-6031-1326-2B1F-9AFB6F870C9D}"/>
                </a:ext>
              </a:extLst>
            </p:cNvPr>
            <p:cNvSpPr/>
            <p:nvPr/>
          </p:nvSpPr>
          <p:spPr>
            <a:xfrm>
              <a:off x="8105267" y="418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595426-7314-F7F2-953D-DB209860614B}"/>
                </a:ext>
              </a:extLst>
            </p:cNvPr>
            <p:cNvSpPr/>
            <p:nvPr/>
          </p:nvSpPr>
          <p:spPr>
            <a:xfrm>
              <a:off x="2345267" y="562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D4DB216-EE48-3859-0FD4-CAD20485B16A}"/>
                </a:ext>
              </a:extLst>
            </p:cNvPr>
            <p:cNvSpPr/>
            <p:nvPr/>
          </p:nvSpPr>
          <p:spPr>
            <a:xfrm>
              <a:off x="3785267" y="562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13079A5D-2573-3BE8-4868-776508EF2680}"/>
                </a:ext>
              </a:extLst>
            </p:cNvPr>
            <p:cNvSpPr/>
            <p:nvPr/>
          </p:nvSpPr>
          <p:spPr>
            <a:xfrm>
              <a:off x="5225267" y="562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12B3A72-EDB2-BC90-C315-A1E5AA650FEE}"/>
                </a:ext>
              </a:extLst>
            </p:cNvPr>
            <p:cNvSpPr/>
            <p:nvPr/>
          </p:nvSpPr>
          <p:spPr>
            <a:xfrm>
              <a:off x="6665267" y="562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0DEFDE2-CF13-FC6D-D9A4-62048D392797}"/>
                </a:ext>
              </a:extLst>
            </p:cNvPr>
            <p:cNvSpPr/>
            <p:nvPr/>
          </p:nvSpPr>
          <p:spPr>
            <a:xfrm>
              <a:off x="8105267" y="562453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25等份">
            <a:extLst>
              <a:ext uri="{FF2B5EF4-FFF2-40B4-BE49-F238E27FC236}">
                <a16:creationId xmlns:a16="http://schemas.microsoft.com/office/drawing/2014/main" id="{97DC53F5-F056-B349-B657-C8F843C07B9C}"/>
              </a:ext>
            </a:extLst>
          </p:cNvPr>
          <p:cNvSpPr txBox="1"/>
          <p:nvPr/>
        </p:nvSpPr>
        <p:spPr>
          <a:xfrm>
            <a:off x="7055833" y="5583503"/>
            <a:ext cx="2299908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* 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9等份">
            <a:extLst>
              <a:ext uri="{FF2B5EF4-FFF2-40B4-BE49-F238E27FC236}">
                <a16:creationId xmlns:a16="http://schemas.microsoft.com/office/drawing/2014/main" id="{AE3D372B-322F-C255-6AB0-61AB02630834}"/>
              </a:ext>
            </a:extLst>
          </p:cNvPr>
          <p:cNvSpPr txBox="1"/>
          <p:nvPr/>
        </p:nvSpPr>
        <p:spPr>
          <a:xfrm>
            <a:off x="7055833" y="5591483"/>
            <a:ext cx="2299908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* 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396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7" grpId="0"/>
      <p:bldP spid="7" grpId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470DA8C5-2FA2-29C6-502C-D2F0EE31E741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F2E170B6-FCC5-C499-D8EB-956D63CCF133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2" name="圖形 41" descr="原子">
              <a:extLst>
                <a:ext uri="{FF2B5EF4-FFF2-40B4-BE49-F238E27FC236}">
                  <a16:creationId xmlns:a16="http://schemas.microsoft.com/office/drawing/2014/main" id="{AAED060D-1C7C-A8C1-98A5-CDCA5E63E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TextBox 7">
            <a:extLst>
              <a:ext uri="{FF2B5EF4-FFF2-40B4-BE49-F238E27FC236}">
                <a16:creationId xmlns:a16="http://schemas.microsoft.com/office/drawing/2014/main" id="{D269CD83-EA99-A6F1-185C-0324C9E3AA10}"/>
              </a:ext>
            </a:extLst>
          </p:cNvPr>
          <p:cNvSpPr txBox="1"/>
          <p:nvPr/>
        </p:nvSpPr>
        <p:spPr>
          <a:xfrm>
            <a:off x="2679329" y="5544141"/>
            <a:ext cx="130884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切割後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C14CAE5-7BDF-9592-930E-08523C759C29}"/>
              </a:ext>
            </a:extLst>
          </p:cNvPr>
          <p:cNvSpPr txBox="1"/>
          <p:nvPr/>
        </p:nvSpPr>
        <p:spPr>
          <a:xfrm>
            <a:off x="5064870" y="4324967"/>
            <a:ext cx="130884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再切割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4FBE7A-550B-04DF-30A9-322531FB8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34" y="3449229"/>
            <a:ext cx="1051785" cy="1051785"/>
          </a:xfrm>
          <a:prstGeom prst="rect">
            <a:avLst/>
          </a:prstGeom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B59E21AC-1B34-9BCD-7909-83D7F4D8B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9366" y="2553533"/>
            <a:ext cx="2935993" cy="2920237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C1D0E1E2-0CEF-9912-2F39-97FD9AE41B31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C6ACE4F-AB25-6C70-B81D-A1CDEE1DDCA8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形 44" descr="瀏覽器視窗">
              <a:extLst>
                <a:ext uri="{FF2B5EF4-FFF2-40B4-BE49-F238E27FC236}">
                  <a16:creationId xmlns:a16="http://schemas.microsoft.com/office/drawing/2014/main" id="{21FC59AF-27FF-8A57-B7ED-4FA08B652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D520C9FC-5CAB-1B98-B67A-44555F19ECA1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82A30A47-0320-D35A-3CE5-99FB728FEE26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圖形 47" descr="放大鏡">
              <a:extLst>
                <a:ext uri="{FF2B5EF4-FFF2-40B4-BE49-F238E27FC236}">
                  <a16:creationId xmlns:a16="http://schemas.microsoft.com/office/drawing/2014/main" id="{03BA86F2-E65D-333A-22BC-F5D35D3CD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49" name="圖形 48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6972C39B-FB49-E2D5-0906-F2E467BA71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8D204829-F4CC-BED0-81B7-7407905C4444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86FAC4-27C2-1403-8716-7AFDA85412A5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2" name="圖形 61" descr="星星">
              <a:extLst>
                <a:ext uri="{FF2B5EF4-FFF2-40B4-BE49-F238E27FC236}">
                  <a16:creationId xmlns:a16="http://schemas.microsoft.com/office/drawing/2014/main" id="{0860B821-9B47-13BF-9473-17AD6FC7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5B87B015-1BF0-DD3C-3E99-EA5D5EE6FFAF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CDB82CF4-FD8A-A124-FEA3-2EBBEB590400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形 65" descr="工具">
              <a:extLst>
                <a:ext uri="{FF2B5EF4-FFF2-40B4-BE49-F238E27FC236}">
                  <a16:creationId xmlns:a16="http://schemas.microsoft.com/office/drawing/2014/main" id="{BABAFB87-7BD4-F2F3-BACE-827ADC36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67" name="手繪多邊形: 圖案 66">
            <a:extLst>
              <a:ext uri="{FF2B5EF4-FFF2-40B4-BE49-F238E27FC236}">
                <a16:creationId xmlns:a16="http://schemas.microsoft.com/office/drawing/2014/main" id="{6800EEF9-3963-C9D5-72BF-3C64261CDDDC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92" name="圖形 91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4223DEBA-3093-471D-7653-8DDC4EC21D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93" name="圖形 92" descr="瀏覽器視窗">
            <a:hlinkClick r:id="rId20" action="ppaction://hlinksldjump"/>
            <a:extLst>
              <a:ext uri="{FF2B5EF4-FFF2-40B4-BE49-F238E27FC236}">
                <a16:creationId xmlns:a16="http://schemas.microsoft.com/office/drawing/2014/main" id="{B16D2F3C-C9C2-73CB-41AD-49167D393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96" name="圖形 95" descr="放大鏡">
            <a:hlinkClick r:id="rId13" action="ppaction://hlinksldjump"/>
            <a:extLst>
              <a:ext uri="{FF2B5EF4-FFF2-40B4-BE49-F238E27FC236}">
                <a16:creationId xmlns:a16="http://schemas.microsoft.com/office/drawing/2014/main" id="{61DBE019-036F-C7DC-8585-8B1F7BCD26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97" name="圖形 96" descr="星星">
            <a:hlinkClick r:id="rId21" action="ppaction://hlinksldjump"/>
            <a:extLst>
              <a:ext uri="{FF2B5EF4-FFF2-40B4-BE49-F238E27FC236}">
                <a16:creationId xmlns:a16="http://schemas.microsoft.com/office/drawing/2014/main" id="{B2F22BFF-2D58-E67D-700E-2DFB9769A6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98" name="圖形 97" descr="原子">
            <a:hlinkClick r:id="rId22" action="ppaction://hlinksldjump"/>
            <a:extLst>
              <a:ext uri="{FF2B5EF4-FFF2-40B4-BE49-F238E27FC236}">
                <a16:creationId xmlns:a16="http://schemas.microsoft.com/office/drawing/2014/main" id="{2005A41B-50C2-BCC7-C44B-ED233D1E04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99" name="圖形 98" descr="工具">
            <a:hlinkClick r:id="rId24" action="ppaction://hlinksldjump"/>
            <a:extLst>
              <a:ext uri="{FF2B5EF4-FFF2-40B4-BE49-F238E27FC236}">
                <a16:creationId xmlns:a16="http://schemas.microsoft.com/office/drawing/2014/main" id="{CF234AE9-A4EB-DCB6-2A03-2E3E3B4C170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00" name="TextBox 7">
            <a:extLst>
              <a:ext uri="{FF2B5EF4-FFF2-40B4-BE49-F238E27FC236}">
                <a16:creationId xmlns:a16="http://schemas.microsoft.com/office/drawing/2014/main" id="{66B9C492-DD1C-A40C-0F51-C6201773F903}"/>
              </a:ext>
            </a:extLst>
          </p:cNvPr>
          <p:cNvSpPr txBox="1"/>
          <p:nvPr/>
        </p:nvSpPr>
        <p:spPr>
          <a:xfrm>
            <a:off x="3317754" y="1291870"/>
            <a:ext cx="4818545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症狀嚴重程度分級原理</a:t>
            </a:r>
          </a:p>
        </p:txBody>
      </p:sp>
      <p:sp>
        <p:nvSpPr>
          <p:cNvPr id="101" name="投影片編號版面配置區 100">
            <a:extLst>
              <a:ext uri="{FF2B5EF4-FFF2-40B4-BE49-F238E27FC236}">
                <a16:creationId xmlns:a16="http://schemas.microsoft.com/office/drawing/2014/main" id="{F0DBEC54-76EB-C19B-145F-641389C9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EA2279E-C79B-06D7-D670-1BBBA00B0A0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0127" r="20000" b="20000"/>
          <a:stretch/>
        </p:blipFill>
        <p:spPr>
          <a:xfrm>
            <a:off x="1909415" y="2552387"/>
            <a:ext cx="2882552" cy="2892004"/>
          </a:xfrm>
          <a:prstGeom prst="rect">
            <a:avLst/>
          </a:prstGeom>
          <a:ln>
            <a:noFill/>
          </a:ln>
        </p:spPr>
      </p:pic>
      <p:sp>
        <p:nvSpPr>
          <p:cNvPr id="2" name="9等份">
            <a:extLst>
              <a:ext uri="{FF2B5EF4-FFF2-40B4-BE49-F238E27FC236}">
                <a16:creationId xmlns:a16="http://schemas.microsoft.com/office/drawing/2014/main" id="{8955602F-2714-8662-9DDE-473BDDA36B80}"/>
              </a:ext>
            </a:extLst>
          </p:cNvPr>
          <p:cNvSpPr txBox="1"/>
          <p:nvPr/>
        </p:nvSpPr>
        <p:spPr>
          <a:xfrm>
            <a:off x="6937408" y="5542091"/>
            <a:ext cx="2299908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* 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BF0F73D6-CC65-181D-27D5-C38AB8FEC220}"/>
              </a:ext>
            </a:extLst>
          </p:cNvPr>
          <p:cNvSpPr txBox="1"/>
          <p:nvPr/>
        </p:nvSpPr>
        <p:spPr>
          <a:xfrm>
            <a:off x="668617" y="6004873"/>
            <a:ext cx="10469878" cy="26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1500"/>
              </a:lnSpc>
            </a:pPr>
            <a:r>
              <a:rPr lang="en-US" altLang="zh-TW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1. </a:t>
            </a:r>
            <a:r>
              <a:rPr lang="zh-TW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文獻來源：</a:t>
            </a:r>
            <a:r>
              <a:rPr lang="en-US" altLang="zh-CN" sz="1000" spc="-3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Review of Chest Radiograph Findings of COVID-19 Pneumonia and Suggested Reporting Language. Journal of Thoracic Imaging. 2020 Nov ;35(6):354-360.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337ED216-733E-5257-67C6-092266E54590}"/>
              </a:ext>
            </a:extLst>
          </p:cNvPr>
          <p:cNvSpPr txBox="1"/>
          <p:nvPr/>
        </p:nvSpPr>
        <p:spPr>
          <a:xfrm>
            <a:off x="668617" y="6206087"/>
            <a:ext cx="10469878" cy="26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1500"/>
              </a:lnSpc>
            </a:pPr>
            <a:r>
              <a:rPr lang="en-US" altLang="zh-TW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2. </a:t>
            </a:r>
            <a:r>
              <a:rPr lang="zh-TW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文獻來源：</a:t>
            </a:r>
            <a:r>
              <a:rPr lang="en-US" altLang="zh-CN" sz="1000" spc="-7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Multi-Radiologist User Study for Artificial Intelligence-Guided Grading of COVID-19 Lung Disease Severity on Chest Radiographs. Academic radiology.2021 Apr ;28(4):572-576.</a:t>
            </a:r>
          </a:p>
        </p:txBody>
      </p:sp>
    </p:spTree>
    <p:extLst>
      <p:ext uri="{BB962C8B-B14F-4D97-AF65-F5344CB8AC3E}">
        <p14:creationId xmlns:p14="http://schemas.microsoft.com/office/powerpoint/2010/main" val="400455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B9447C63-D3DD-9217-B78D-0C51F5FD67AE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6991BE2-CB62-A4D2-F5EA-1E66E711C1B3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8" name="圖形 47" descr="原子">
              <a:extLst>
                <a:ext uri="{FF2B5EF4-FFF2-40B4-BE49-F238E27FC236}">
                  <a16:creationId xmlns:a16="http://schemas.microsoft.com/office/drawing/2014/main" id="{4F918DCF-CA65-2CAF-99BD-A08ACAA66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63347" y="933949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輕微">
            <a:extLst>
              <a:ext uri="{FF2B5EF4-FFF2-40B4-BE49-F238E27FC236}">
                <a16:creationId xmlns:a16="http://schemas.microsoft.com/office/drawing/2014/main" id="{D269CD83-EA99-A6F1-185C-0324C9E3AA10}"/>
              </a:ext>
            </a:extLst>
          </p:cNvPr>
          <p:cNvSpPr txBox="1"/>
          <p:nvPr/>
        </p:nvSpPr>
        <p:spPr>
          <a:xfrm>
            <a:off x="1889073" y="2322092"/>
            <a:ext cx="130884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輕微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中度">
            <a:extLst>
              <a:ext uri="{FF2B5EF4-FFF2-40B4-BE49-F238E27FC236}">
                <a16:creationId xmlns:a16="http://schemas.microsoft.com/office/drawing/2014/main" id="{62763C38-2832-7A06-C7D1-4D00E3BEBA1F}"/>
              </a:ext>
            </a:extLst>
          </p:cNvPr>
          <p:cNvSpPr txBox="1"/>
          <p:nvPr/>
        </p:nvSpPr>
        <p:spPr>
          <a:xfrm>
            <a:off x="5072606" y="2320397"/>
            <a:ext cx="130884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中度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嚴重">
            <a:extLst>
              <a:ext uri="{FF2B5EF4-FFF2-40B4-BE49-F238E27FC236}">
                <a16:creationId xmlns:a16="http://schemas.microsoft.com/office/drawing/2014/main" id="{284E71AC-C469-5C8B-76E2-3F8F5337F415}"/>
              </a:ext>
            </a:extLst>
          </p:cNvPr>
          <p:cNvSpPr txBox="1"/>
          <p:nvPr/>
        </p:nvSpPr>
        <p:spPr>
          <a:xfrm>
            <a:off x="8256140" y="2328240"/>
            <a:ext cx="130884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嚴重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95BCC91-791E-72A3-E39B-A807C5266604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320C924-1BFD-4265-40E2-AF1863450AC5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2" name="圖形 61" descr="瀏覽器視窗">
              <a:extLst>
                <a:ext uri="{FF2B5EF4-FFF2-40B4-BE49-F238E27FC236}">
                  <a16:creationId xmlns:a16="http://schemas.microsoft.com/office/drawing/2014/main" id="{280C7374-7C43-2066-31AF-A813E51A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1E38F122-E236-CDEA-BA0F-D15E6EE448F2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BB24C8C0-84F7-BBEE-CB73-FF5DBC90D1C0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6" name="圖形 65" descr="放大鏡">
              <a:extLst>
                <a:ext uri="{FF2B5EF4-FFF2-40B4-BE49-F238E27FC236}">
                  <a16:creationId xmlns:a16="http://schemas.microsoft.com/office/drawing/2014/main" id="{CC51583D-4193-CF1E-55CB-FB8B57CF2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67" name="圖形 66" descr="放大鏡">
            <a:hlinkClick r:id="rId11" action="ppaction://hlinksldjump"/>
            <a:extLst>
              <a:ext uri="{FF2B5EF4-FFF2-40B4-BE49-F238E27FC236}">
                <a16:creationId xmlns:a16="http://schemas.microsoft.com/office/drawing/2014/main" id="{3E557686-24DC-8A4C-A2D7-D90608A57D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92" name="群組 91">
            <a:extLst>
              <a:ext uri="{FF2B5EF4-FFF2-40B4-BE49-F238E27FC236}">
                <a16:creationId xmlns:a16="http://schemas.microsoft.com/office/drawing/2014/main" id="{FEE4561C-811A-3139-9EF4-A3C77ECD838B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E0725576-B725-8446-A7C9-083F7F86F40A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形 95" descr="星星">
              <a:extLst>
                <a:ext uri="{FF2B5EF4-FFF2-40B4-BE49-F238E27FC236}">
                  <a16:creationId xmlns:a16="http://schemas.microsoft.com/office/drawing/2014/main" id="{4AABF676-53DA-DAD5-04A3-DFE1DA25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3AEEDDD1-4A21-8BE2-17DC-9CCB5EC03338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A34F4F50-AAAA-3CDB-E6CD-F3EAD46A9FE8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9" name="圖形 98" descr="工具">
              <a:extLst>
                <a:ext uri="{FF2B5EF4-FFF2-40B4-BE49-F238E27FC236}">
                  <a16:creationId xmlns:a16="http://schemas.microsoft.com/office/drawing/2014/main" id="{9EBDF0B2-BB5C-EDC2-D7BC-94914B2F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00" name="手繪多邊形: 圖案 99">
            <a:extLst>
              <a:ext uri="{FF2B5EF4-FFF2-40B4-BE49-F238E27FC236}">
                <a16:creationId xmlns:a16="http://schemas.microsoft.com/office/drawing/2014/main" id="{AEBF6C90-9F68-0470-A398-93F43BE9679A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01" name="圖形 100" descr="放大鏡">
            <a:hlinkClick r:id="rId11" action="ppaction://hlinksldjump"/>
            <a:extLst>
              <a:ext uri="{FF2B5EF4-FFF2-40B4-BE49-F238E27FC236}">
                <a16:creationId xmlns:a16="http://schemas.microsoft.com/office/drawing/2014/main" id="{0788EDFC-FF8A-87B4-C4E2-E7325DFFD8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102" name="圖形 101" descr="瀏覽器視窗">
            <a:hlinkClick r:id="rId18" action="ppaction://hlinksldjump"/>
            <a:extLst>
              <a:ext uri="{FF2B5EF4-FFF2-40B4-BE49-F238E27FC236}">
                <a16:creationId xmlns:a16="http://schemas.microsoft.com/office/drawing/2014/main" id="{92B2A5B4-9492-C9D6-C4C2-12791A77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103" name="圖形 102" descr="放大鏡">
            <a:hlinkClick r:id="rId11" action="ppaction://hlinksldjump"/>
            <a:extLst>
              <a:ext uri="{FF2B5EF4-FFF2-40B4-BE49-F238E27FC236}">
                <a16:creationId xmlns:a16="http://schemas.microsoft.com/office/drawing/2014/main" id="{9A817F33-396B-0781-0325-55543BFEB6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104" name="圖形 103" descr="星星">
            <a:hlinkClick r:id="rId19" action="ppaction://hlinksldjump"/>
            <a:extLst>
              <a:ext uri="{FF2B5EF4-FFF2-40B4-BE49-F238E27FC236}">
                <a16:creationId xmlns:a16="http://schemas.microsoft.com/office/drawing/2014/main" id="{0C9C2111-684D-286A-2100-2B46187C0C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05" name="圖形 104" descr="原子">
            <a:hlinkClick r:id="rId20" action="ppaction://hlinksldjump"/>
            <a:extLst>
              <a:ext uri="{FF2B5EF4-FFF2-40B4-BE49-F238E27FC236}">
                <a16:creationId xmlns:a16="http://schemas.microsoft.com/office/drawing/2014/main" id="{FF2DD2D7-DF56-AEC0-8C38-833DD8C0BC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06" name="圖形 105" descr="工具">
            <a:hlinkClick r:id="rId22" action="ppaction://hlinksldjump"/>
            <a:extLst>
              <a:ext uri="{FF2B5EF4-FFF2-40B4-BE49-F238E27FC236}">
                <a16:creationId xmlns:a16="http://schemas.microsoft.com/office/drawing/2014/main" id="{D8720B00-65A2-6509-0C52-02AAB42F51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07" name="TextBox 7">
            <a:extLst>
              <a:ext uri="{FF2B5EF4-FFF2-40B4-BE49-F238E27FC236}">
                <a16:creationId xmlns:a16="http://schemas.microsoft.com/office/drawing/2014/main" id="{9FB970B5-46C3-33C6-3838-00BDB25843FD}"/>
              </a:ext>
            </a:extLst>
          </p:cNvPr>
          <p:cNvSpPr txBox="1"/>
          <p:nvPr/>
        </p:nvSpPr>
        <p:spPr>
          <a:xfrm>
            <a:off x="3317754" y="1291870"/>
            <a:ext cx="4818545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症狀嚴重程度分級原理</a:t>
            </a:r>
          </a:p>
        </p:txBody>
      </p:sp>
      <p:sp>
        <p:nvSpPr>
          <p:cNvPr id="108" name="投影片編號版面配置區 107">
            <a:extLst>
              <a:ext uri="{FF2B5EF4-FFF2-40B4-BE49-F238E27FC236}">
                <a16:creationId xmlns:a16="http://schemas.microsoft.com/office/drawing/2014/main" id="{42E26760-2305-B519-3C0D-674F9C02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0" name="輕微">
            <a:extLst>
              <a:ext uri="{FF2B5EF4-FFF2-40B4-BE49-F238E27FC236}">
                <a16:creationId xmlns:a16="http://schemas.microsoft.com/office/drawing/2014/main" id="{BC64166D-46F7-491D-A623-CEC93E426EA6}"/>
              </a:ext>
            </a:extLst>
          </p:cNvPr>
          <p:cNvSpPr txBox="1"/>
          <p:nvPr/>
        </p:nvSpPr>
        <p:spPr>
          <a:xfrm>
            <a:off x="1354208" y="5545958"/>
            <a:ext cx="2378570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至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個混濁區域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輕微">
            <a:extLst>
              <a:ext uri="{FF2B5EF4-FFF2-40B4-BE49-F238E27FC236}">
                <a16:creationId xmlns:a16="http://schemas.microsoft.com/office/drawing/2014/main" id="{B92479C9-EE8C-305C-2E98-8A892A7A5AA3}"/>
              </a:ext>
            </a:extLst>
          </p:cNvPr>
          <p:cNvSpPr txBox="1"/>
          <p:nvPr/>
        </p:nvSpPr>
        <p:spPr>
          <a:xfrm>
            <a:off x="4537741" y="5545958"/>
            <a:ext cx="2378570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至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個混濁區域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輕微">
            <a:extLst>
              <a:ext uri="{FF2B5EF4-FFF2-40B4-BE49-F238E27FC236}">
                <a16:creationId xmlns:a16="http://schemas.microsoft.com/office/drawing/2014/main" id="{48F526F0-7D87-F8A8-F7F6-4277F4DA61E7}"/>
              </a:ext>
            </a:extLst>
          </p:cNvPr>
          <p:cNvSpPr txBox="1"/>
          <p:nvPr/>
        </p:nvSpPr>
        <p:spPr>
          <a:xfrm>
            <a:off x="7633652" y="5545958"/>
            <a:ext cx="2553817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個以上混濁區域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0" name="X光照">
            <a:extLst>
              <a:ext uri="{FF2B5EF4-FFF2-40B4-BE49-F238E27FC236}">
                <a16:creationId xmlns:a16="http://schemas.microsoft.com/office/drawing/2014/main" id="{D5A7B487-96CB-CE9D-6177-6F2A3E68B28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8" t="19586" r="19348" b="20784"/>
          <a:stretch/>
        </p:blipFill>
        <p:spPr>
          <a:xfrm>
            <a:off x="7678660" y="2903315"/>
            <a:ext cx="2521472" cy="24896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1" name="圖片 110">
            <a:extLst>
              <a:ext uri="{FF2B5EF4-FFF2-40B4-BE49-F238E27FC236}">
                <a16:creationId xmlns:a16="http://schemas.microsoft.com/office/drawing/2014/main" id="{153D278A-01FB-E77E-C202-2D678239CBF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2" t="14456" r="15492" b="24707"/>
          <a:stretch/>
        </p:blipFill>
        <p:spPr>
          <a:xfrm>
            <a:off x="1331626" y="2902322"/>
            <a:ext cx="2493898" cy="2505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DA9574BC-D368-8ACC-2A79-46FD80C1312D}"/>
              </a:ext>
            </a:extLst>
          </p:cNvPr>
          <p:cNvGrpSpPr/>
          <p:nvPr/>
        </p:nvGrpSpPr>
        <p:grpSpPr>
          <a:xfrm>
            <a:off x="1331628" y="2903615"/>
            <a:ext cx="2488986" cy="2503758"/>
            <a:chOff x="4745372" y="3048907"/>
            <a:chExt cx="2648282" cy="2663285"/>
          </a:xfrm>
        </p:grpSpPr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D8A39C6E-6EB0-7253-DA0B-CAEBCD709F42}"/>
                </a:ext>
              </a:extLst>
            </p:cNvPr>
            <p:cNvCxnSpPr>
              <a:cxnSpLocks/>
            </p:cNvCxnSpPr>
            <p:nvPr/>
          </p:nvCxnSpPr>
          <p:spPr>
            <a:xfrm>
              <a:off x="4745372" y="3924265"/>
              <a:ext cx="264828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AE1EE73B-3FFE-1ADD-7B58-167508CBD514}"/>
                </a:ext>
              </a:extLst>
            </p:cNvPr>
            <p:cNvCxnSpPr>
              <a:cxnSpLocks/>
            </p:cNvCxnSpPr>
            <p:nvPr/>
          </p:nvCxnSpPr>
          <p:spPr>
            <a:xfrm>
              <a:off x="4745372" y="4797799"/>
              <a:ext cx="264828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138D1703-5AA0-92CD-7278-3FE6A01A1A49}"/>
                </a:ext>
              </a:extLst>
            </p:cNvPr>
            <p:cNvCxnSpPr>
              <a:cxnSpLocks/>
            </p:cNvCxnSpPr>
            <p:nvPr/>
          </p:nvCxnSpPr>
          <p:spPr>
            <a:xfrm>
              <a:off x="6055198" y="3048907"/>
              <a:ext cx="3024" cy="266328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D8AA4E62-C4F7-03B8-8ED2-A24AB3A1766A}"/>
              </a:ext>
            </a:extLst>
          </p:cNvPr>
          <p:cNvGrpSpPr/>
          <p:nvPr/>
        </p:nvGrpSpPr>
        <p:grpSpPr>
          <a:xfrm>
            <a:off x="7694902" y="2896243"/>
            <a:ext cx="2488986" cy="2503758"/>
            <a:chOff x="4745372" y="3048907"/>
            <a:chExt cx="2648282" cy="2663285"/>
          </a:xfrm>
        </p:grpSpPr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D258F1D4-ED16-0F90-79D9-0653A16321CA}"/>
                </a:ext>
              </a:extLst>
            </p:cNvPr>
            <p:cNvCxnSpPr>
              <a:cxnSpLocks/>
            </p:cNvCxnSpPr>
            <p:nvPr/>
          </p:nvCxnSpPr>
          <p:spPr>
            <a:xfrm>
              <a:off x="4745372" y="3924265"/>
              <a:ext cx="264828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接點 118">
              <a:extLst>
                <a:ext uri="{FF2B5EF4-FFF2-40B4-BE49-F238E27FC236}">
                  <a16:creationId xmlns:a16="http://schemas.microsoft.com/office/drawing/2014/main" id="{19556CDF-1E03-DA17-3184-0F3011DB4AF9}"/>
                </a:ext>
              </a:extLst>
            </p:cNvPr>
            <p:cNvCxnSpPr>
              <a:cxnSpLocks/>
            </p:cNvCxnSpPr>
            <p:nvPr/>
          </p:nvCxnSpPr>
          <p:spPr>
            <a:xfrm>
              <a:off x="4745372" y="4797799"/>
              <a:ext cx="264828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>
              <a:extLst>
                <a:ext uri="{FF2B5EF4-FFF2-40B4-BE49-F238E27FC236}">
                  <a16:creationId xmlns:a16="http://schemas.microsoft.com/office/drawing/2014/main" id="{CC6316A1-532F-63FB-402F-F9587DEE883B}"/>
                </a:ext>
              </a:extLst>
            </p:cNvPr>
            <p:cNvCxnSpPr>
              <a:cxnSpLocks/>
            </p:cNvCxnSpPr>
            <p:nvPr/>
          </p:nvCxnSpPr>
          <p:spPr>
            <a:xfrm>
              <a:off x="6055198" y="3048907"/>
              <a:ext cx="3024" cy="266328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3">
            <a:extLst>
              <a:ext uri="{FF2B5EF4-FFF2-40B4-BE49-F238E27FC236}">
                <a16:creationId xmlns:a16="http://schemas.microsoft.com/office/drawing/2014/main" id="{A024EF91-0038-E867-4CBD-353EE0DB539D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9658" t="20262" r="19935" b="19924"/>
          <a:stretch/>
        </p:blipFill>
        <p:spPr>
          <a:xfrm>
            <a:off x="7675577" y="2896242"/>
            <a:ext cx="2521472" cy="2496689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2C73CA26-8DFE-6946-3BAA-0E1577295FB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5" t="19056" r="20137" b="20476"/>
          <a:stretch/>
        </p:blipFill>
        <p:spPr>
          <a:xfrm>
            <a:off x="4500079" y="2896041"/>
            <a:ext cx="2493792" cy="25322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DCFED425-6DDB-94F7-AD04-39120BF7FB3F}"/>
              </a:ext>
            </a:extLst>
          </p:cNvPr>
          <p:cNvGrpSpPr/>
          <p:nvPr/>
        </p:nvGrpSpPr>
        <p:grpSpPr>
          <a:xfrm>
            <a:off x="4500078" y="2895630"/>
            <a:ext cx="2496035" cy="2532689"/>
            <a:chOff x="4789627" y="3033383"/>
            <a:chExt cx="2611039" cy="2663718"/>
          </a:xfrm>
        </p:grpSpPr>
        <p:cxnSp>
          <p:nvCxnSpPr>
            <p:cNvPr id="149" name="直線接點 148">
              <a:extLst>
                <a:ext uri="{FF2B5EF4-FFF2-40B4-BE49-F238E27FC236}">
                  <a16:creationId xmlns:a16="http://schemas.microsoft.com/office/drawing/2014/main" id="{BA6F1F21-AC64-9136-ADF2-97D2A17F1282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27" y="3924265"/>
              <a:ext cx="2611039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>
              <a:extLst>
                <a:ext uri="{FF2B5EF4-FFF2-40B4-BE49-F238E27FC236}">
                  <a16:creationId xmlns:a16="http://schemas.microsoft.com/office/drawing/2014/main" id="{23621C59-FED5-3A8C-2EAA-117363BEAAB2}"/>
                </a:ext>
              </a:extLst>
            </p:cNvPr>
            <p:cNvCxnSpPr>
              <a:cxnSpLocks/>
            </p:cNvCxnSpPr>
            <p:nvPr/>
          </p:nvCxnSpPr>
          <p:spPr>
            <a:xfrm>
              <a:off x="4789627" y="4797799"/>
              <a:ext cx="2604027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E6CC52E1-0B41-D47F-1A93-A164D962D837}"/>
                </a:ext>
              </a:extLst>
            </p:cNvPr>
            <p:cNvCxnSpPr>
              <a:cxnSpLocks/>
            </p:cNvCxnSpPr>
            <p:nvPr/>
          </p:nvCxnSpPr>
          <p:spPr>
            <a:xfrm>
              <a:off x="6058223" y="3033383"/>
              <a:ext cx="0" cy="266371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2">
            <a:extLst>
              <a:ext uri="{FF2B5EF4-FFF2-40B4-BE49-F238E27FC236}">
                <a16:creationId xmlns:a16="http://schemas.microsoft.com/office/drawing/2014/main" id="{9AB477B6-7F8B-F07B-0C84-E44ED1720BF0}"/>
              </a:ext>
            </a:extLst>
          </p:cNvPr>
          <p:cNvSpPr/>
          <p:nvPr/>
        </p:nvSpPr>
        <p:spPr>
          <a:xfrm>
            <a:off x="4681539" y="3400424"/>
            <a:ext cx="781050" cy="1590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B93BFDAA-BA4F-FC38-A8B9-10E2F0668E58}"/>
              </a:ext>
            </a:extLst>
          </p:cNvPr>
          <p:cNvSpPr/>
          <p:nvPr/>
        </p:nvSpPr>
        <p:spPr>
          <a:xfrm>
            <a:off x="1624769" y="4629221"/>
            <a:ext cx="287742" cy="265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386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53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DDC7AE1-ECD8-51B3-8940-A07625628CC5}"/>
              </a:ext>
            </a:extLst>
          </p:cNvPr>
          <p:cNvGrpSpPr/>
          <p:nvPr/>
        </p:nvGrpSpPr>
        <p:grpSpPr>
          <a:xfrm>
            <a:off x="10902687" y="4149916"/>
            <a:ext cx="756175" cy="756175"/>
            <a:chOff x="12305334" y="4149916"/>
            <a:chExt cx="756175" cy="756175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960F802-9659-0DD0-D84E-5197211E32B0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形 4" descr="瀏覽器視窗">
              <a:extLst>
                <a:ext uri="{FF2B5EF4-FFF2-40B4-BE49-F238E27FC236}">
                  <a16:creationId xmlns:a16="http://schemas.microsoft.com/office/drawing/2014/main" id="{921A9BE2-5B22-C30C-EC20-9E1096188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25971E61-FC4A-6E86-5891-C22A5DADE61E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53" name="矩形: 圓角 152">
              <a:extLst>
                <a:ext uri="{FF2B5EF4-FFF2-40B4-BE49-F238E27FC236}">
                  <a16:creationId xmlns:a16="http://schemas.microsoft.com/office/drawing/2014/main" id="{82E348F5-A26C-73BC-B22F-AFDFF1C6AEF5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矩形: 圓角 153">
              <a:extLst>
                <a:ext uri="{FF2B5EF4-FFF2-40B4-BE49-F238E27FC236}">
                  <a16:creationId xmlns:a16="http://schemas.microsoft.com/office/drawing/2014/main" id="{13E4D508-A787-82DC-DC62-DED877954E3A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CE8AC7DD-1568-02FC-9FB5-92E443173E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C2CC8B4-F177-DD7E-343B-6944BE1E9B8B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4164F10-3073-1AAD-C25D-7F8C19E7CA39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80249E7-31A8-016B-F31C-8A84D034974E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5B2184D-907A-4F7B-A5D1-EC494466FFE6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49AFC60-347D-665A-CC98-DF6079898B66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C534422E-84C5-FF0F-20F8-B99663792D1A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9231791-2D36-D3E1-4C72-B8B50E54FC25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D8FE040-403E-36E3-413C-81C8E2B94AFB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D0915D8-8228-F456-5196-B1DE57D27EA3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16C1DB7-1B0C-8C11-87E9-27BEB58876DE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BD6F57E1-EBF6-0A07-20D0-722FFE863DED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963F817-2F97-1E25-F68B-F646579DD013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D6B451E6-0521-7D0E-13B6-63064C2E64F0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系統展示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B710B593-A788-2BC4-21F5-81AA9867356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75111F4E-B269-2A7F-7C48-18EC5A995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38AED067-B0CC-A757-1315-B611D71039A6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4" name="群組 83" hidden="1">
            <a:extLst>
              <a:ext uri="{FF2B5EF4-FFF2-40B4-BE49-F238E27FC236}">
                <a16:creationId xmlns:a16="http://schemas.microsoft.com/office/drawing/2014/main" id="{9F452BDF-AFA3-C099-676C-B011107E3B5A}"/>
              </a:ext>
            </a:extLst>
          </p:cNvPr>
          <p:cNvGrpSpPr/>
          <p:nvPr/>
        </p:nvGrpSpPr>
        <p:grpSpPr>
          <a:xfrm>
            <a:off x="634778" y="950894"/>
            <a:ext cx="9827068" cy="5652309"/>
            <a:chOff x="529119" y="1041211"/>
            <a:chExt cx="9827068" cy="5652309"/>
          </a:xfrm>
        </p:grpSpPr>
        <p:sp useBgFill="1">
          <p:nvSpPr>
            <p:cNvPr id="81" name="矩形: 圓角 80">
              <a:extLst>
                <a:ext uri="{FF2B5EF4-FFF2-40B4-BE49-F238E27FC236}">
                  <a16:creationId xmlns:a16="http://schemas.microsoft.com/office/drawing/2014/main" id="{B8C31CD6-E824-E825-CC00-EEFE8DA180F0}"/>
                </a:ext>
              </a:extLst>
            </p:cNvPr>
            <p:cNvSpPr/>
            <p:nvPr/>
          </p:nvSpPr>
          <p:spPr>
            <a:xfrm>
              <a:off x="534142" y="1041211"/>
              <a:ext cx="9822045" cy="5652309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B0E9C901-FBD5-3E33-465A-5B0254795B71}"/>
                </a:ext>
              </a:extLst>
            </p:cNvPr>
            <p:cNvSpPr/>
            <p:nvPr/>
          </p:nvSpPr>
          <p:spPr>
            <a:xfrm>
              <a:off x="534142" y="1041211"/>
              <a:ext cx="9822045" cy="5652309"/>
            </a:xfrm>
            <a:prstGeom prst="roundRect">
              <a:avLst>
                <a:gd name="adj" fmla="val 4236"/>
              </a:avLst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46F9FA9C-2208-237B-E051-DA2876A98BC3}"/>
                </a:ext>
              </a:extLst>
            </p:cNvPr>
            <p:cNvSpPr/>
            <p:nvPr/>
          </p:nvSpPr>
          <p:spPr>
            <a:xfrm>
              <a:off x="529119" y="1041212"/>
              <a:ext cx="9822044" cy="5652308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1E7729E-B88C-2968-A3F3-475E11508A6C}"/>
              </a:ext>
            </a:extLst>
          </p:cNvPr>
          <p:cNvGrpSpPr/>
          <p:nvPr/>
        </p:nvGrpSpPr>
        <p:grpSpPr>
          <a:xfrm>
            <a:off x="1709414" y="1114353"/>
            <a:ext cx="8035224" cy="5378796"/>
            <a:chOff x="2072215" y="1114353"/>
            <a:chExt cx="8035224" cy="5378796"/>
          </a:xfrm>
        </p:grpSpPr>
        <p:pic>
          <p:nvPicPr>
            <p:cNvPr id="155" name="圖片 154">
              <a:extLst>
                <a:ext uri="{FF2B5EF4-FFF2-40B4-BE49-F238E27FC236}">
                  <a16:creationId xmlns:a16="http://schemas.microsoft.com/office/drawing/2014/main" id="{2E505AD7-8BAC-D0EA-8D7A-6874D5ACE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667"/>
            <a:stretch/>
          </p:blipFill>
          <p:spPr>
            <a:xfrm>
              <a:off x="2072215" y="1114353"/>
              <a:ext cx="8035224" cy="5378796"/>
            </a:xfrm>
            <a:prstGeom prst="rect">
              <a:avLst/>
            </a:prstGeom>
          </p:spPr>
        </p:pic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AA34E881-FBAB-59EF-4DA9-C63981122C11}"/>
                </a:ext>
              </a:extLst>
            </p:cNvPr>
            <p:cNvSpPr/>
            <p:nvPr/>
          </p:nvSpPr>
          <p:spPr>
            <a:xfrm>
              <a:off x="2384101" y="1446179"/>
              <a:ext cx="7423798" cy="3904412"/>
            </a:xfrm>
            <a:prstGeom prst="roundRect">
              <a:avLst>
                <a:gd name="adj" fmla="val 0"/>
              </a:avLst>
            </a:prstGeom>
            <a:blipFill>
              <a:blip r:embed="rId6"/>
              <a:srcRect/>
              <a:stretch>
                <a:fillRect l="-3453" r="-3453"/>
              </a:stretch>
            </a:blip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: 圓角 94">
              <a:extLst>
                <a:ext uri="{FF2B5EF4-FFF2-40B4-BE49-F238E27FC236}">
                  <a16:creationId xmlns:a16="http://schemas.microsoft.com/office/drawing/2014/main" id="{BDB5A887-E4ED-14A4-0346-EEA6B21C2E1A}"/>
                </a:ext>
              </a:extLst>
            </p:cNvPr>
            <p:cNvSpPr/>
            <p:nvPr/>
          </p:nvSpPr>
          <p:spPr>
            <a:xfrm>
              <a:off x="2377928" y="1446178"/>
              <a:ext cx="7423798" cy="3889559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774E660D-D254-5E4E-F877-F4BD6B13D158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62C6FDF-AB23-C539-B0E1-53A886BF4DB5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形 7" descr="放大鏡">
              <a:extLst>
                <a:ext uri="{FF2B5EF4-FFF2-40B4-BE49-F238E27FC236}">
                  <a16:creationId xmlns:a16="http://schemas.microsoft.com/office/drawing/2014/main" id="{3036C95C-5568-660B-936F-117FB2EBF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9" name="圖形 8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A845274F-9456-22DC-2813-9E2258DBF5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3417C009-1FAB-D323-C175-308CA4156A40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8BCB5FC-0C7D-23DA-B5B4-EE73EB7EB4C2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形 11" descr="星星">
              <a:extLst>
                <a:ext uri="{FF2B5EF4-FFF2-40B4-BE49-F238E27FC236}">
                  <a16:creationId xmlns:a16="http://schemas.microsoft.com/office/drawing/2014/main" id="{AA8B11C3-BDED-F338-A54B-893B8F69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72CB0AC-8977-67F1-D122-E2E078DD7D75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C8F3511-086A-B11B-A3D4-BF8DBC2FCBF5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形 14" descr="原子">
              <a:extLst>
                <a:ext uri="{FF2B5EF4-FFF2-40B4-BE49-F238E27FC236}">
                  <a16:creationId xmlns:a16="http://schemas.microsoft.com/office/drawing/2014/main" id="{0AAB9E1E-51FF-942B-F441-5C64B06CC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1A11603-1EA9-2104-1444-5ED4F3E1AD17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FCB207F-A83B-4A0D-2EC6-AD162607312D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形 17" descr="工具">
              <a:extLst>
                <a:ext uri="{FF2B5EF4-FFF2-40B4-BE49-F238E27FC236}">
                  <a16:creationId xmlns:a16="http://schemas.microsoft.com/office/drawing/2014/main" id="{645D636D-8E83-1474-D85C-F937EA5B1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490B5796-9CA8-31D8-6A57-3D8F26503346}"/>
              </a:ext>
            </a:extLst>
          </p:cNvPr>
          <p:cNvSpPr/>
          <p:nvPr/>
        </p:nvSpPr>
        <p:spPr>
          <a:xfrm>
            <a:off x="11314265" y="-27560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0" name="圖形 19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087AA442-BDC5-EEBA-537B-ED548EF160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21" name="圖形 20" descr="瀏覽器視窗">
            <a:hlinkClick r:id="rId19" action="ppaction://hlinksldjump"/>
            <a:extLst>
              <a:ext uri="{FF2B5EF4-FFF2-40B4-BE49-F238E27FC236}">
                <a16:creationId xmlns:a16="http://schemas.microsoft.com/office/drawing/2014/main" id="{C5A670CF-F4D4-E9AB-A016-18AC8EC2CF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22" name="圖形 21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8774427B-D0B7-F23D-6794-536400372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23" name="圖形 22" descr="星星">
            <a:hlinkClick r:id="rId21" action="ppaction://hlinksldjump"/>
            <a:extLst>
              <a:ext uri="{FF2B5EF4-FFF2-40B4-BE49-F238E27FC236}">
                <a16:creationId xmlns:a16="http://schemas.microsoft.com/office/drawing/2014/main" id="{5F64DA4A-72CB-3E56-3ECD-D9ECA93D8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31" name="圖形 30" descr="原子">
            <a:hlinkClick r:id="rId22" action="ppaction://hlinksldjump"/>
            <a:extLst>
              <a:ext uri="{FF2B5EF4-FFF2-40B4-BE49-F238E27FC236}">
                <a16:creationId xmlns:a16="http://schemas.microsoft.com/office/drawing/2014/main" id="{0A3984DD-A529-478E-38DE-DAC1F2D053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33" name="圖形 32" descr="工具">
            <a:hlinkClick r:id="rId23" action="ppaction://hlinksldjump"/>
            <a:extLst>
              <a:ext uri="{FF2B5EF4-FFF2-40B4-BE49-F238E27FC236}">
                <a16:creationId xmlns:a16="http://schemas.microsoft.com/office/drawing/2014/main" id="{89FE6BBD-EBFE-144C-498A-86FC806DDB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93485E72-8ED0-B91F-CA4A-53F51B49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618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6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E19510CD-05E9-A492-3F8A-0B036F1EC2F6}"/>
              </a:ext>
            </a:extLst>
          </p:cNvPr>
          <p:cNvGrpSpPr/>
          <p:nvPr/>
        </p:nvGrpSpPr>
        <p:grpSpPr>
          <a:xfrm>
            <a:off x="10932201" y="5205416"/>
            <a:ext cx="756175" cy="756175"/>
            <a:chOff x="12305334" y="5205416"/>
            <a:chExt cx="756175" cy="75617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CB45251-0826-FD2A-32BA-8500E7067EDE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形 16" descr="星星">
              <a:extLst>
                <a:ext uri="{FF2B5EF4-FFF2-40B4-BE49-F238E27FC236}">
                  <a16:creationId xmlns:a16="http://schemas.microsoft.com/office/drawing/2014/main" id="{539596CD-C59F-87BD-D9B4-0DBE2D99B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A2F3932C-8383-AC2F-2297-267235183935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56" name="文本框 37">
              <a:extLst>
                <a:ext uri="{FF2B5EF4-FFF2-40B4-BE49-F238E27FC236}">
                  <a16:creationId xmlns:a16="http://schemas.microsoft.com/office/drawing/2014/main" id="{A17EBABC-1CDB-B5A3-C87F-A7268F2CE7C9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系統效益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643A3AFD-C6A5-A7D1-4E3F-9A480ECC4ACA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58" name="圖形 57" descr="高壓電">
                <a:extLst>
                  <a:ext uri="{FF2B5EF4-FFF2-40B4-BE49-F238E27FC236}">
                    <a16:creationId xmlns:a16="http://schemas.microsoft.com/office/drawing/2014/main" id="{5E09B57D-F106-6A6A-D7D3-5A73403F3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4BBE6CDA-BF90-7FE4-A418-D158866B2A2F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7C6B0B72-A4B2-F114-EC68-D2B01748F446}"/>
              </a:ext>
            </a:extLst>
          </p:cNvPr>
          <p:cNvGrpSpPr/>
          <p:nvPr/>
        </p:nvGrpSpPr>
        <p:grpSpPr>
          <a:xfrm>
            <a:off x="676727" y="940300"/>
            <a:ext cx="10164739" cy="5541463"/>
            <a:chOff x="644657" y="952096"/>
            <a:chExt cx="10164739" cy="5541463"/>
          </a:xfrm>
        </p:grpSpPr>
        <p:sp useBgFill="1">
          <p:nvSpPr>
            <p:cNvPr id="61" name="矩形: 圓角 60">
              <a:extLst>
                <a:ext uri="{FF2B5EF4-FFF2-40B4-BE49-F238E27FC236}">
                  <a16:creationId xmlns:a16="http://schemas.microsoft.com/office/drawing/2014/main" id="{BEC624EE-3FBD-CFAB-B0B5-B63DD970C64E}"/>
                </a:ext>
              </a:extLst>
            </p:cNvPr>
            <p:cNvSpPr/>
            <p:nvPr/>
          </p:nvSpPr>
          <p:spPr>
            <a:xfrm>
              <a:off x="644658" y="952505"/>
              <a:ext cx="10164738" cy="5541054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F8BB0906-6108-616D-A06A-D7D477CD744A}"/>
                </a:ext>
              </a:extLst>
            </p:cNvPr>
            <p:cNvSpPr/>
            <p:nvPr/>
          </p:nvSpPr>
          <p:spPr>
            <a:xfrm>
              <a:off x="644657" y="952096"/>
              <a:ext cx="10164737" cy="5541053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61E4D1AB-7838-D661-B22C-AEA58F945587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779F8BE8-F6B1-52D6-F62A-6D55116E6687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形 3" descr="瀏覽器視窗">
              <a:extLst>
                <a:ext uri="{FF2B5EF4-FFF2-40B4-BE49-F238E27FC236}">
                  <a16:creationId xmlns:a16="http://schemas.microsoft.com/office/drawing/2014/main" id="{CAB1E3F0-BC9B-1AA6-E4FA-42CACC18D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A1516C81-62E7-714C-D33D-CE47252C901B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A8F979C-F123-8B50-0E69-D348E4599E4F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形 6" descr="放大鏡">
              <a:extLst>
                <a:ext uri="{FF2B5EF4-FFF2-40B4-BE49-F238E27FC236}">
                  <a16:creationId xmlns:a16="http://schemas.microsoft.com/office/drawing/2014/main" id="{89EACF1B-12DD-80BB-A13E-921BF4FE7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8" name="圖形 7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068B6233-869F-C9BE-05E5-06400BFCFA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3B6AABD3-8657-94AB-2631-2261E1C2A0C8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B204B5D-1BEE-7583-067F-26042A3BBCEA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" name="圖形 19" descr="原子">
              <a:extLst>
                <a:ext uri="{FF2B5EF4-FFF2-40B4-BE49-F238E27FC236}">
                  <a16:creationId xmlns:a16="http://schemas.microsoft.com/office/drawing/2014/main" id="{B918C471-F721-C349-4379-59D470734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EDDF6E9B-20EC-92DE-C5AF-66E5A923C902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1B4EE9E-3096-C8C6-218A-5FE28306F36E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圖形 22" descr="工具">
              <a:extLst>
                <a:ext uri="{FF2B5EF4-FFF2-40B4-BE49-F238E27FC236}">
                  <a16:creationId xmlns:a16="http://schemas.microsoft.com/office/drawing/2014/main" id="{2973D3CF-45C8-5375-71EC-34D5AAD56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AD0C32BD-6310-438E-F036-1AD2A74B0843}"/>
              </a:ext>
            </a:extLst>
          </p:cNvPr>
          <p:cNvSpPr/>
          <p:nvPr/>
        </p:nvSpPr>
        <p:spPr>
          <a:xfrm>
            <a:off x="11314265" y="-16765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3" name="圖形 62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E35ACB4B-ED8F-9F02-7FE5-D72A28BC4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64" name="圖形 63" descr="瀏覽器視窗">
            <a:hlinkClick r:id="rId17" action="ppaction://hlinksldjump"/>
            <a:extLst>
              <a:ext uri="{FF2B5EF4-FFF2-40B4-BE49-F238E27FC236}">
                <a16:creationId xmlns:a16="http://schemas.microsoft.com/office/drawing/2014/main" id="{998C0F3C-3FD6-5EAA-8DF0-7055BE635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69" name="圖形 68" descr="放大鏡">
            <a:hlinkClick r:id="rId10" action="ppaction://hlinksldjump"/>
            <a:extLst>
              <a:ext uri="{FF2B5EF4-FFF2-40B4-BE49-F238E27FC236}">
                <a16:creationId xmlns:a16="http://schemas.microsoft.com/office/drawing/2014/main" id="{316F638D-C618-B177-4D4E-03EC994CF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70" name="圖形 69" descr="星星">
            <a:hlinkClick r:id="rId18" action="ppaction://hlinksldjump"/>
            <a:extLst>
              <a:ext uri="{FF2B5EF4-FFF2-40B4-BE49-F238E27FC236}">
                <a16:creationId xmlns:a16="http://schemas.microsoft.com/office/drawing/2014/main" id="{867C37F9-79C1-5306-06EB-8130F054C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71" name="圖形 70" descr="原子">
            <a:hlinkClick r:id="rId20" action="ppaction://hlinksldjump"/>
            <a:extLst>
              <a:ext uri="{FF2B5EF4-FFF2-40B4-BE49-F238E27FC236}">
                <a16:creationId xmlns:a16="http://schemas.microsoft.com/office/drawing/2014/main" id="{7748426F-B9CC-B497-14DF-15740790BD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72" name="圖形 71" descr="工具">
            <a:hlinkClick r:id="rId21" action="ppaction://hlinksldjump"/>
            <a:extLst>
              <a:ext uri="{FF2B5EF4-FFF2-40B4-BE49-F238E27FC236}">
                <a16:creationId xmlns:a16="http://schemas.microsoft.com/office/drawing/2014/main" id="{0A07483A-5CF0-73D7-C014-2C641190C8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73" name="投影片編號版面配置區 72">
            <a:extLst>
              <a:ext uri="{FF2B5EF4-FFF2-40B4-BE49-F238E27FC236}">
                <a16:creationId xmlns:a16="http://schemas.microsoft.com/office/drawing/2014/main" id="{E9FAB593-D5BD-8A9E-0D9B-9E5445A9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63" name="TextBox 7">
            <a:extLst>
              <a:ext uri="{FF2B5EF4-FFF2-40B4-BE49-F238E27FC236}">
                <a16:creationId xmlns:a16="http://schemas.microsoft.com/office/drawing/2014/main" id="{7CF7FD6C-EEF9-2FC6-ABD4-B5AAE74B8107}"/>
              </a:ext>
            </a:extLst>
          </p:cNvPr>
          <p:cNvSpPr txBox="1"/>
          <p:nvPr/>
        </p:nvSpPr>
        <p:spPr>
          <a:xfrm>
            <a:off x="6132741" y="1204971"/>
            <a:ext cx="2493082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立即判讀與分析</a:t>
            </a:r>
          </a:p>
        </p:txBody>
      </p:sp>
      <p:sp>
        <p:nvSpPr>
          <p:cNvPr id="165" name="TextBox 7">
            <a:extLst>
              <a:ext uri="{FF2B5EF4-FFF2-40B4-BE49-F238E27FC236}">
                <a16:creationId xmlns:a16="http://schemas.microsoft.com/office/drawing/2014/main" id="{563767E2-ABE9-8F8D-1D27-295BE9903B99}"/>
              </a:ext>
            </a:extLst>
          </p:cNvPr>
          <p:cNvSpPr txBox="1"/>
          <p:nvPr/>
        </p:nvSpPr>
        <p:spPr>
          <a:xfrm>
            <a:off x="1260333" y="2250041"/>
            <a:ext cx="2215586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降低診斷錯誤</a:t>
            </a:r>
          </a:p>
        </p:txBody>
      </p:sp>
      <p:sp>
        <p:nvSpPr>
          <p:cNvPr id="166" name="TextBox 7">
            <a:extLst>
              <a:ext uri="{FF2B5EF4-FFF2-40B4-BE49-F238E27FC236}">
                <a16:creationId xmlns:a16="http://schemas.microsoft.com/office/drawing/2014/main" id="{97EEEBB0-ACDB-9F91-490B-94DE69542BD8}"/>
              </a:ext>
            </a:extLst>
          </p:cNvPr>
          <p:cNvSpPr txBox="1"/>
          <p:nvPr/>
        </p:nvSpPr>
        <p:spPr>
          <a:xfrm>
            <a:off x="6103106" y="3281330"/>
            <a:ext cx="4679286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提供嚴重參考達到診斷結果一致</a:t>
            </a:r>
          </a:p>
        </p:txBody>
      </p:sp>
      <p:sp>
        <p:nvSpPr>
          <p:cNvPr id="167" name="TextBox 7">
            <a:extLst>
              <a:ext uri="{FF2B5EF4-FFF2-40B4-BE49-F238E27FC236}">
                <a16:creationId xmlns:a16="http://schemas.microsoft.com/office/drawing/2014/main" id="{885D33E3-090F-9ADA-C1F4-92E78079BB94}"/>
              </a:ext>
            </a:extLst>
          </p:cNvPr>
          <p:cNvSpPr txBox="1"/>
          <p:nvPr/>
        </p:nvSpPr>
        <p:spPr>
          <a:xfrm>
            <a:off x="1260333" y="4350641"/>
            <a:ext cx="3487340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方便治療比對</a:t>
            </a:r>
          </a:p>
        </p:txBody>
      </p:sp>
      <p:sp>
        <p:nvSpPr>
          <p:cNvPr id="168" name="TextBox 7">
            <a:extLst>
              <a:ext uri="{FF2B5EF4-FFF2-40B4-BE49-F238E27FC236}">
                <a16:creationId xmlns:a16="http://schemas.microsoft.com/office/drawing/2014/main" id="{A27F69F4-2638-FB12-F6AB-4AF96899C2D6}"/>
              </a:ext>
            </a:extLst>
          </p:cNvPr>
          <p:cNvSpPr txBox="1"/>
          <p:nvPr/>
        </p:nvSpPr>
        <p:spPr>
          <a:xfrm>
            <a:off x="6222822" y="5383703"/>
            <a:ext cx="192764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降低成本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3F5226-AA08-34DE-F4C3-3D048363AE7C}"/>
              </a:ext>
            </a:extLst>
          </p:cNvPr>
          <p:cNvSpPr/>
          <p:nvPr/>
        </p:nvSpPr>
        <p:spPr>
          <a:xfrm>
            <a:off x="5625377" y="962024"/>
            <a:ext cx="203299" cy="5519739"/>
          </a:xfrm>
          <a:prstGeom prst="rect">
            <a:avLst/>
          </a:prstGeom>
          <a:solidFill>
            <a:srgbClr val="516A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1DD7D758-09AC-92C2-9BC2-974B30CC8DB6}"/>
              </a:ext>
            </a:extLst>
          </p:cNvPr>
          <p:cNvGrpSpPr/>
          <p:nvPr/>
        </p:nvGrpSpPr>
        <p:grpSpPr>
          <a:xfrm>
            <a:off x="5406721" y="1204971"/>
            <a:ext cx="626819" cy="669091"/>
            <a:chOff x="2288363" y="4278755"/>
            <a:chExt cx="830790" cy="886817"/>
          </a:xfrm>
        </p:grpSpPr>
        <p:sp>
          <p:nvSpPr>
            <p:cNvPr id="116" name="Google Shape;11049;p74">
              <a:extLst>
                <a:ext uri="{FF2B5EF4-FFF2-40B4-BE49-F238E27FC236}">
                  <a16:creationId xmlns:a16="http://schemas.microsoft.com/office/drawing/2014/main" id="{FB549076-A397-291F-AD3F-55207489E7F5}"/>
                </a:ext>
              </a:extLst>
            </p:cNvPr>
            <p:cNvSpPr/>
            <p:nvPr/>
          </p:nvSpPr>
          <p:spPr>
            <a:xfrm>
              <a:off x="2288363" y="4278755"/>
              <a:ext cx="830790" cy="88681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5A745D72-1B2D-69AC-D814-B566D9E55917}"/>
                </a:ext>
              </a:extLst>
            </p:cNvPr>
            <p:cNvGrpSpPr/>
            <p:nvPr/>
          </p:nvGrpSpPr>
          <p:grpSpPr>
            <a:xfrm>
              <a:off x="2419845" y="4346307"/>
              <a:ext cx="602706" cy="708298"/>
              <a:chOff x="3677149" y="1573321"/>
              <a:chExt cx="929351" cy="1092173"/>
            </a:xfrm>
          </p:grpSpPr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1D35212D-61F2-48B9-A445-048100274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149" y="1573321"/>
                <a:ext cx="896922" cy="896923"/>
              </a:xfrm>
              <a:prstGeom prst="rect">
                <a:avLst/>
              </a:prstGeom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1F9C2A16-9BCF-F19F-084F-CC256A6B7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3694" y="2112687"/>
                <a:ext cx="552806" cy="552807"/>
              </a:xfrm>
              <a:prstGeom prst="rect">
                <a:avLst/>
              </a:pr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545EFA3D-F38F-9B51-E488-74AF2359D8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1758" b="32813" l="2344" r="34570">
                            <a14:foregroundMark x1="18164" y1="2148" x2="18164" y2="2148"/>
                            <a14:foregroundMark x1="4102" y1="15430" x2="4102" y2="15430"/>
                            <a14:foregroundMark x1="16797" y1="32813" x2="16797" y2="32813"/>
                            <a14:foregroundMark x1="2539" y1="17188" x2="2539" y2="17188"/>
                            <a14:foregroundMark x1="34570" y1="18164" x2="34570" y2="18164"/>
                            <a14:foregroundMark x1="14258" y1="2734" x2="14258" y2="2734"/>
                            <a14:foregroundMark x1="7617" y1="7422" x2="7617" y2="7422"/>
                            <a14:foregroundMark x1="23633" y1="16797" x2="23633" y2="167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132" b="63636"/>
              <a:stretch/>
            </p:blipFill>
            <p:spPr>
              <a:xfrm>
                <a:off x="4274233" y="2196126"/>
                <a:ext cx="252132" cy="248686"/>
              </a:xfrm>
              <a:prstGeom prst="rect">
                <a:avLst/>
              </a:prstGeom>
            </p:spPr>
          </p:pic>
        </p:grpSp>
      </p:grpSp>
      <p:sp>
        <p:nvSpPr>
          <p:cNvPr id="10" name="TextBox 7">
            <a:extLst>
              <a:ext uri="{FF2B5EF4-FFF2-40B4-BE49-F238E27FC236}">
                <a16:creationId xmlns:a16="http://schemas.microsoft.com/office/drawing/2014/main" id="{3520491E-0DDF-8776-97DB-03B3853F8125}"/>
              </a:ext>
            </a:extLst>
          </p:cNvPr>
          <p:cNvSpPr txBox="1"/>
          <p:nvPr/>
        </p:nvSpPr>
        <p:spPr>
          <a:xfrm>
            <a:off x="6141450" y="1555001"/>
            <a:ext cx="420357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藉由胸腔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光照能立即得知結果。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8A7AAB4-3E7D-367A-31F4-F56A61A48EE3}"/>
              </a:ext>
            </a:extLst>
          </p:cNvPr>
          <p:cNvSpPr txBox="1"/>
          <p:nvPr/>
        </p:nvSpPr>
        <p:spPr>
          <a:xfrm>
            <a:off x="1260333" y="2587339"/>
            <a:ext cx="420357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於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光照顯示感染位置輔助醫生觀察。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BDA0F769-B735-ECC4-1042-50253BE44D4A}"/>
              </a:ext>
            </a:extLst>
          </p:cNvPr>
          <p:cNvSpPr txBox="1"/>
          <p:nvPr/>
        </p:nvSpPr>
        <p:spPr>
          <a:xfrm>
            <a:off x="6111771" y="3627193"/>
            <a:ext cx="4559815" cy="93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提供嚴重程度評估輔助不同醫生達成較相近的醫療評估。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6393B6D-ADBC-CCA3-36A1-E6657C2C4DE3}"/>
              </a:ext>
            </a:extLst>
          </p:cNvPr>
          <p:cNvSpPr txBox="1"/>
          <p:nvPr/>
        </p:nvSpPr>
        <p:spPr>
          <a:xfrm>
            <a:off x="1262695" y="4717884"/>
            <a:ext cx="3889881" cy="93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020">
              <a:lnSpc>
                <a:spcPts val="3500"/>
              </a:lnSpc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運用資料庫技術使醫生可將先前已檢測過的</a:t>
            </a:r>
            <a:r>
              <a:rPr lang="en-US" altLang="zh-TW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光照與檢測結果保存。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2010D19-8D53-35DF-A768-BCAD5E3DEF6E}"/>
              </a:ext>
            </a:extLst>
          </p:cNvPr>
          <p:cNvSpPr txBox="1"/>
          <p:nvPr/>
        </p:nvSpPr>
        <p:spPr>
          <a:xfrm>
            <a:off x="6233282" y="5749335"/>
            <a:ext cx="4203576" cy="48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20">
              <a:lnSpc>
                <a:spcPts val="3500"/>
              </a:lnSpc>
            </a:pPr>
            <a:r>
              <a:rPr lang="zh-TW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可有效降低時間與金錢成本。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BB93D41-DBB6-5F5C-C099-486BD1BC3B95}"/>
              </a:ext>
            </a:extLst>
          </p:cNvPr>
          <p:cNvGrpSpPr/>
          <p:nvPr/>
        </p:nvGrpSpPr>
        <p:grpSpPr>
          <a:xfrm>
            <a:off x="5406721" y="3281330"/>
            <a:ext cx="626819" cy="669091"/>
            <a:chOff x="5406721" y="3435666"/>
            <a:chExt cx="626819" cy="669091"/>
          </a:xfrm>
        </p:grpSpPr>
        <p:sp>
          <p:nvSpPr>
            <p:cNvPr id="136" name="Google Shape;11049;p74">
              <a:extLst>
                <a:ext uri="{FF2B5EF4-FFF2-40B4-BE49-F238E27FC236}">
                  <a16:creationId xmlns:a16="http://schemas.microsoft.com/office/drawing/2014/main" id="{37FD10C4-D194-3374-8F69-FF39818AFA38}"/>
                </a:ext>
              </a:extLst>
            </p:cNvPr>
            <p:cNvSpPr/>
            <p:nvPr/>
          </p:nvSpPr>
          <p:spPr>
            <a:xfrm>
              <a:off x="5406721" y="3435666"/>
              <a:ext cx="626819" cy="66909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052A365-F0F6-476F-1075-B41D3638D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420" y="3525501"/>
              <a:ext cx="489421" cy="489421"/>
            </a:xfrm>
            <a:prstGeom prst="rect">
              <a:avLst/>
            </a:prstGeom>
          </p:spPr>
        </p:pic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6DA2B7D-1EA8-1FB1-E72C-DDEF620E82FB}"/>
              </a:ext>
            </a:extLst>
          </p:cNvPr>
          <p:cNvGrpSpPr/>
          <p:nvPr/>
        </p:nvGrpSpPr>
        <p:grpSpPr>
          <a:xfrm>
            <a:off x="5406721" y="2250041"/>
            <a:ext cx="626819" cy="669091"/>
            <a:chOff x="5406721" y="2374914"/>
            <a:chExt cx="626819" cy="669091"/>
          </a:xfrm>
        </p:grpSpPr>
        <p:sp>
          <p:nvSpPr>
            <p:cNvPr id="128" name="Google Shape;11049;p74">
              <a:extLst>
                <a:ext uri="{FF2B5EF4-FFF2-40B4-BE49-F238E27FC236}">
                  <a16:creationId xmlns:a16="http://schemas.microsoft.com/office/drawing/2014/main" id="{57F3F141-3B66-DBEA-CD41-580DCBC18319}"/>
                </a:ext>
              </a:extLst>
            </p:cNvPr>
            <p:cNvSpPr/>
            <p:nvPr/>
          </p:nvSpPr>
          <p:spPr>
            <a:xfrm>
              <a:off x="5406721" y="2374914"/>
              <a:ext cx="626819" cy="66909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8B456288-5CF1-8051-2863-1956A6A00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420" y="2464749"/>
              <a:ext cx="489421" cy="489421"/>
            </a:xfrm>
            <a:prstGeom prst="rect">
              <a:avLst/>
            </a:prstGeom>
          </p:spPr>
        </p:pic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02F1AC9D-5454-6BB6-5679-098BA14B4215}"/>
              </a:ext>
            </a:extLst>
          </p:cNvPr>
          <p:cNvGrpSpPr/>
          <p:nvPr/>
        </p:nvGrpSpPr>
        <p:grpSpPr>
          <a:xfrm>
            <a:off x="5406721" y="4350641"/>
            <a:ext cx="626819" cy="669091"/>
            <a:chOff x="5406721" y="4496418"/>
            <a:chExt cx="626819" cy="669091"/>
          </a:xfrm>
        </p:grpSpPr>
        <p:sp>
          <p:nvSpPr>
            <p:cNvPr id="144" name="Google Shape;11049;p74">
              <a:extLst>
                <a:ext uri="{FF2B5EF4-FFF2-40B4-BE49-F238E27FC236}">
                  <a16:creationId xmlns:a16="http://schemas.microsoft.com/office/drawing/2014/main" id="{035108F3-BB83-B8F8-C1BE-B3F3AA84391C}"/>
                </a:ext>
              </a:extLst>
            </p:cNvPr>
            <p:cNvSpPr/>
            <p:nvPr/>
          </p:nvSpPr>
          <p:spPr>
            <a:xfrm>
              <a:off x="5406721" y="4496418"/>
              <a:ext cx="626819" cy="66909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2221DC6-6816-0F24-2909-CFE0F73F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276" y="4579869"/>
              <a:ext cx="502188" cy="502188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C65FB7C-8A20-9390-A596-09606224F430}"/>
              </a:ext>
            </a:extLst>
          </p:cNvPr>
          <p:cNvGrpSpPr/>
          <p:nvPr/>
        </p:nvGrpSpPr>
        <p:grpSpPr>
          <a:xfrm>
            <a:off x="5406721" y="5389413"/>
            <a:ext cx="629354" cy="669091"/>
            <a:chOff x="5406721" y="5571066"/>
            <a:chExt cx="629354" cy="669091"/>
          </a:xfrm>
        </p:grpSpPr>
        <p:sp>
          <p:nvSpPr>
            <p:cNvPr id="154" name="Google Shape;11049;p74">
              <a:extLst>
                <a:ext uri="{FF2B5EF4-FFF2-40B4-BE49-F238E27FC236}">
                  <a16:creationId xmlns:a16="http://schemas.microsoft.com/office/drawing/2014/main" id="{254844E6-6BD4-B4EB-175B-00C6DC016128}"/>
                </a:ext>
              </a:extLst>
            </p:cNvPr>
            <p:cNvSpPr/>
            <p:nvPr/>
          </p:nvSpPr>
          <p:spPr>
            <a:xfrm>
              <a:off x="5407989" y="5571066"/>
              <a:ext cx="626819" cy="669091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B27B839F-E8BF-5064-0D75-D4E94E773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6721" y="5590934"/>
              <a:ext cx="629354" cy="629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93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AD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591B04-52F0-1A33-45A7-2D64488E1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" y="0"/>
            <a:ext cx="12170365" cy="6858000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D31F9A96-B905-6B7C-A594-FBDB83302990}"/>
              </a:ext>
            </a:extLst>
          </p:cNvPr>
          <p:cNvSpPr/>
          <p:nvPr/>
        </p:nvSpPr>
        <p:spPr>
          <a:xfrm flipH="1">
            <a:off x="10342879" y="4777740"/>
            <a:ext cx="1849120" cy="2080260"/>
          </a:xfrm>
          <a:prstGeom prst="rtTriangle">
            <a:avLst/>
          </a:prstGeom>
          <a:solidFill>
            <a:srgbClr val="CBCBC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7B8B7242-4322-DA1A-7DE0-E12DCF25ADC7}"/>
              </a:ext>
            </a:extLst>
          </p:cNvPr>
          <p:cNvSpPr/>
          <p:nvPr/>
        </p:nvSpPr>
        <p:spPr>
          <a:xfrm flipH="1">
            <a:off x="9058203" y="3332480"/>
            <a:ext cx="3133796" cy="3525520"/>
          </a:xfrm>
          <a:prstGeom prst="rtTriangle">
            <a:avLst/>
          </a:prstGeom>
          <a:solidFill>
            <a:srgbClr val="CBC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409A8EE-0EE6-1AFF-4135-35659D56DF9B}"/>
              </a:ext>
            </a:extLst>
          </p:cNvPr>
          <p:cNvGrpSpPr/>
          <p:nvPr/>
        </p:nvGrpSpPr>
        <p:grpSpPr>
          <a:xfrm rot="10800000">
            <a:off x="-1" y="0"/>
            <a:ext cx="3133796" cy="3525520"/>
            <a:chOff x="-86610" y="358963"/>
            <a:chExt cx="3133796" cy="3525520"/>
          </a:xfrm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452A7E56-D29D-C468-BAEA-F40A18B09362}"/>
                </a:ext>
              </a:extLst>
            </p:cNvPr>
            <p:cNvSpPr/>
            <p:nvPr/>
          </p:nvSpPr>
          <p:spPr>
            <a:xfrm flipH="1">
              <a:off x="-86610" y="358963"/>
              <a:ext cx="3133796" cy="3525520"/>
            </a:xfrm>
            <a:prstGeom prst="rtTriangle">
              <a:avLst/>
            </a:prstGeom>
            <a:solidFill>
              <a:srgbClr val="CBCBC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直角三角形 30">
              <a:extLst>
                <a:ext uri="{FF2B5EF4-FFF2-40B4-BE49-F238E27FC236}">
                  <a16:creationId xmlns:a16="http://schemas.microsoft.com/office/drawing/2014/main" id="{030EF0EC-98DD-7172-19A6-7293847B365B}"/>
                </a:ext>
              </a:extLst>
            </p:cNvPr>
            <p:cNvSpPr/>
            <p:nvPr/>
          </p:nvSpPr>
          <p:spPr>
            <a:xfrm flipH="1">
              <a:off x="1198066" y="1804223"/>
              <a:ext cx="1849120" cy="2080260"/>
            </a:xfrm>
            <a:prstGeom prst="rtTriangle">
              <a:avLst/>
            </a:prstGeom>
            <a:solidFill>
              <a:srgbClr val="CBCBC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">
            <a:extLst>
              <a:ext uri="{FF2B5EF4-FFF2-40B4-BE49-F238E27FC236}">
                <a16:creationId xmlns:a16="http://schemas.microsoft.com/office/drawing/2014/main" id="{033B78A1-E062-6B57-3F70-603B16BABDA8}"/>
              </a:ext>
            </a:extLst>
          </p:cNvPr>
          <p:cNvSpPr/>
          <p:nvPr/>
        </p:nvSpPr>
        <p:spPr>
          <a:xfrm>
            <a:off x="-1631818" y="-4361380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17DBBE9-F72D-887A-002E-1943B08C3F1C}"/>
              </a:ext>
            </a:extLst>
          </p:cNvPr>
          <p:cNvGrpSpPr/>
          <p:nvPr/>
        </p:nvGrpSpPr>
        <p:grpSpPr>
          <a:xfrm>
            <a:off x="-750928" y="-863190"/>
            <a:ext cx="14290400" cy="8297413"/>
            <a:chOff x="-750928" y="-863190"/>
            <a:chExt cx="14290400" cy="829741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24FF9FB-801F-2988-CE4D-8996DFAC24CA}"/>
                </a:ext>
              </a:extLst>
            </p:cNvPr>
            <p:cNvGrpSpPr/>
            <p:nvPr/>
          </p:nvGrpSpPr>
          <p:grpSpPr>
            <a:xfrm>
              <a:off x="2475831" y="695247"/>
              <a:ext cx="7240338" cy="5660547"/>
              <a:chOff x="2475831" y="695247"/>
              <a:chExt cx="7240338" cy="5660547"/>
            </a:xfrm>
          </p:grpSpPr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847EA2E7-79AF-90E6-8C4C-AF376356FA66}"/>
                  </a:ext>
                </a:extLst>
              </p:cNvPr>
              <p:cNvSpPr/>
              <p:nvPr/>
            </p:nvSpPr>
            <p:spPr>
              <a:xfrm rot="21330884" flipV="1">
                <a:off x="2812882" y="695247"/>
                <a:ext cx="6566235" cy="5660547"/>
              </a:xfrm>
              <a:custGeom>
                <a:avLst/>
                <a:gdLst>
                  <a:gd name="connsiteX0" fmla="*/ 638621 w 4606939"/>
                  <a:gd name="connsiteY0" fmla="*/ 2870429 h 3971499"/>
                  <a:gd name="connsiteX1" fmla="*/ 893606 w 4606939"/>
                  <a:gd name="connsiteY1" fmla="*/ 2870429 h 3971499"/>
                  <a:gd name="connsiteX2" fmla="*/ 395785 w 4606939"/>
                  <a:gd name="connsiteY2" fmla="*/ 3728740 h 3971499"/>
                  <a:gd name="connsiteX3" fmla="*/ 4211153 w 4606939"/>
                  <a:gd name="connsiteY3" fmla="*/ 3728740 h 3971499"/>
                  <a:gd name="connsiteX4" fmla="*/ 3713333 w 4606939"/>
                  <a:gd name="connsiteY4" fmla="*/ 2870429 h 3971499"/>
                  <a:gd name="connsiteX5" fmla="*/ 3968319 w 4606939"/>
                  <a:gd name="connsiteY5" fmla="*/ 2870429 h 3971499"/>
                  <a:gd name="connsiteX6" fmla="*/ 4606939 w 4606939"/>
                  <a:gd name="connsiteY6" fmla="*/ 3971499 h 3971499"/>
                  <a:gd name="connsiteX7" fmla="*/ 0 w 4606939"/>
                  <a:gd name="connsiteY7" fmla="*/ 3971499 h 3971499"/>
                  <a:gd name="connsiteX8" fmla="*/ 2303470 w 4606939"/>
                  <a:gd name="connsiteY8" fmla="*/ 0 h 3971499"/>
                  <a:gd name="connsiteX9" fmla="*/ 3208412 w 4606939"/>
                  <a:gd name="connsiteY9" fmla="*/ 1560244 h 3971499"/>
                  <a:gd name="connsiteX10" fmla="*/ 2953425 w 4606939"/>
                  <a:gd name="connsiteY10" fmla="*/ 1560244 h 3971499"/>
                  <a:gd name="connsiteX11" fmla="*/ 2303469 w 4606939"/>
                  <a:gd name="connsiteY11" fmla="*/ 439630 h 3971499"/>
                  <a:gd name="connsiteX12" fmla="*/ 1653513 w 4606939"/>
                  <a:gd name="connsiteY12" fmla="*/ 1560244 h 3971499"/>
                  <a:gd name="connsiteX13" fmla="*/ 1398528 w 4606939"/>
                  <a:gd name="connsiteY13" fmla="*/ 1560244 h 397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606939" h="3971499">
                    <a:moveTo>
                      <a:pt x="638621" y="2870429"/>
                    </a:moveTo>
                    <a:lnTo>
                      <a:pt x="893606" y="2870429"/>
                    </a:lnTo>
                    <a:lnTo>
                      <a:pt x="395785" y="3728740"/>
                    </a:lnTo>
                    <a:lnTo>
                      <a:pt x="4211153" y="3728740"/>
                    </a:lnTo>
                    <a:lnTo>
                      <a:pt x="3713333" y="2870429"/>
                    </a:lnTo>
                    <a:lnTo>
                      <a:pt x="3968319" y="2870429"/>
                    </a:lnTo>
                    <a:lnTo>
                      <a:pt x="4606939" y="3971499"/>
                    </a:lnTo>
                    <a:lnTo>
                      <a:pt x="0" y="3971499"/>
                    </a:lnTo>
                    <a:close/>
                    <a:moveTo>
                      <a:pt x="2303470" y="0"/>
                    </a:moveTo>
                    <a:lnTo>
                      <a:pt x="3208412" y="1560244"/>
                    </a:lnTo>
                    <a:lnTo>
                      <a:pt x="2953425" y="1560244"/>
                    </a:lnTo>
                    <a:lnTo>
                      <a:pt x="2303469" y="439630"/>
                    </a:lnTo>
                    <a:lnTo>
                      <a:pt x="1653513" y="1560244"/>
                    </a:lnTo>
                    <a:lnTo>
                      <a:pt x="1398528" y="1560244"/>
                    </a:lnTo>
                    <a:close/>
                  </a:path>
                </a:pathLst>
              </a:custGeom>
              <a:gradFill>
                <a:gsLst>
                  <a:gs pos="50000">
                    <a:srgbClr val="F99084"/>
                  </a:gs>
                  <a:gs pos="0">
                    <a:srgbClr val="353637"/>
                  </a:gs>
                  <a:gs pos="100000">
                    <a:srgbClr val="515C9F"/>
                  </a:gs>
                </a:gsLst>
                <a:lin ang="5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TextBox 7">
                <a:extLst>
                  <a:ext uri="{FF2B5EF4-FFF2-40B4-BE49-F238E27FC236}">
                    <a16:creationId xmlns:a16="http://schemas.microsoft.com/office/drawing/2014/main" id="{62905CFA-7F6F-4E13-D9C6-6E515CDC2120}"/>
                  </a:ext>
                </a:extLst>
              </p:cNvPr>
              <p:cNvSpPr txBox="1"/>
              <p:nvPr/>
            </p:nvSpPr>
            <p:spPr>
              <a:xfrm rot="21364739">
                <a:off x="2475831" y="2161299"/>
                <a:ext cx="724033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020"/>
                <a:r>
                  <a:rPr lang="zh-TW" altLang="en-US" sz="6000" b="1" i="1" spc="710" dirty="0">
                    <a:ln w="19050">
                      <a:solidFill>
                        <a:schemeClr val="bg2">
                          <a:lumMod val="90000"/>
                        </a:schemeClr>
                      </a:solidFill>
                    </a:ln>
                    <a:gradFill flip="none" rotWithShape="1">
                      <a:gsLst>
                        <a:gs pos="62000">
                          <a:srgbClr val="F99084"/>
                        </a:gs>
                        <a:gs pos="0">
                          <a:srgbClr val="BA3760"/>
                        </a:gs>
                        <a:gs pos="100000">
                          <a:srgbClr val="FF877B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您的健康</a:t>
                </a:r>
                <a:endParaRPr lang="en-US" altLang="zh-TW" sz="6000" b="1" i="1" spc="710" dirty="0">
                  <a:ln w="19050">
                    <a:solidFill>
                      <a:schemeClr val="bg2">
                        <a:lumMod val="90000"/>
                      </a:schemeClr>
                    </a:solidFill>
                  </a:ln>
                  <a:gradFill flip="none" rotWithShape="1">
                    <a:gsLst>
                      <a:gs pos="62000">
                        <a:srgbClr val="F99084"/>
                      </a:gs>
                      <a:gs pos="0">
                        <a:srgbClr val="BA3760"/>
                      </a:gs>
                      <a:gs pos="100000">
                        <a:srgbClr val="FF877B"/>
                      </a:gs>
                    </a:gsLst>
                    <a:lin ang="5400000" scaled="1"/>
                    <a:tileRect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endParaRPr>
              </a:p>
              <a:p>
                <a:pPr algn="ctr" defTabSz="1219020"/>
                <a:r>
                  <a:rPr lang="zh-TW" altLang="en-US" sz="6000" b="1" i="1" spc="710" dirty="0">
                    <a:ln w="19050">
                      <a:solidFill>
                        <a:schemeClr val="bg2">
                          <a:lumMod val="90000"/>
                        </a:schemeClr>
                      </a:solidFill>
                    </a:ln>
                    <a:gradFill flip="none" rotWithShape="1">
                      <a:gsLst>
                        <a:gs pos="62000">
                          <a:srgbClr val="F99084"/>
                        </a:gs>
                        <a:gs pos="0">
                          <a:srgbClr val="BA3760"/>
                        </a:gs>
                        <a:gs pos="100000">
                          <a:srgbClr val="FF877B"/>
                        </a:gs>
                      </a:gsLst>
                      <a:lin ang="5400000" scaled="1"/>
                      <a:tileRect/>
                    </a:gra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lt"/>
                  </a:rPr>
                  <a:t>由我們來守護</a:t>
                </a:r>
                <a:endParaRPr lang="en-US" altLang="zh-CN" sz="6000" b="1" i="1" spc="710" dirty="0">
                  <a:ln w="19050">
                    <a:solidFill>
                      <a:schemeClr val="bg2">
                        <a:lumMod val="90000"/>
                      </a:schemeClr>
                    </a:solidFill>
                  </a:ln>
                  <a:gradFill flip="none" rotWithShape="1">
                    <a:gsLst>
                      <a:gs pos="62000">
                        <a:srgbClr val="F99084"/>
                      </a:gs>
                      <a:gs pos="0">
                        <a:srgbClr val="BA3760"/>
                      </a:gs>
                      <a:gs pos="100000">
                        <a:srgbClr val="FF877B"/>
                      </a:gs>
                    </a:gsLst>
                    <a:lin ang="5400000" scaled="1"/>
                    <a:tileRect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sym typeface="+mn-lt"/>
                </a:endParaRPr>
              </a:p>
            </p:txBody>
          </p:sp>
        </p:grp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598CD1A8-13C8-B2D0-B0CC-7AD7A3D7BEA4}"/>
                </a:ext>
              </a:extLst>
            </p:cNvPr>
            <p:cNvSpPr/>
            <p:nvPr/>
          </p:nvSpPr>
          <p:spPr>
            <a:xfrm rot="2431097">
              <a:off x="2180582" y="3882389"/>
              <a:ext cx="658447" cy="928084"/>
            </a:xfrm>
            <a:prstGeom prst="triangle">
              <a:avLst/>
            </a:prstGeom>
            <a:solidFill>
              <a:srgbClr val="A1A3F5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等腰三角形 44">
              <a:extLst>
                <a:ext uri="{FF2B5EF4-FFF2-40B4-BE49-F238E27FC236}">
                  <a16:creationId xmlns:a16="http://schemas.microsoft.com/office/drawing/2014/main" id="{DA72BF77-F319-F21B-95CC-2043F10470D9}"/>
                </a:ext>
              </a:extLst>
            </p:cNvPr>
            <p:cNvSpPr/>
            <p:nvPr/>
          </p:nvSpPr>
          <p:spPr>
            <a:xfrm rot="4907445">
              <a:off x="1565290" y="2457027"/>
              <a:ext cx="490760" cy="691728"/>
            </a:xfrm>
            <a:prstGeom prst="triangle">
              <a:avLst/>
            </a:prstGeom>
            <a:solidFill>
              <a:srgbClr val="A1A3F5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E62F84C0-9907-E18F-28D8-1F88F4DE9732}"/>
                </a:ext>
              </a:extLst>
            </p:cNvPr>
            <p:cNvSpPr/>
            <p:nvPr/>
          </p:nvSpPr>
          <p:spPr>
            <a:xfrm rot="18515647">
              <a:off x="9903289" y="3737642"/>
              <a:ext cx="862618" cy="1215863"/>
            </a:xfrm>
            <a:prstGeom prst="triangle">
              <a:avLst/>
            </a:prstGeom>
            <a:solidFill>
              <a:srgbClr val="A1A3F5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92D63B1B-8AF4-6944-BF8B-FBF3D8B5E89E}"/>
                </a:ext>
              </a:extLst>
            </p:cNvPr>
            <p:cNvSpPr/>
            <p:nvPr/>
          </p:nvSpPr>
          <p:spPr>
            <a:xfrm rot="13500000">
              <a:off x="11211266" y="-1258877"/>
              <a:ext cx="1932520" cy="2723893"/>
            </a:xfrm>
            <a:prstGeom prst="triangle">
              <a:avLst/>
            </a:prstGeom>
            <a:solidFill>
              <a:srgbClr val="A1A3F5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D4F5FFED-DF64-AF0D-6556-4CC5F3CC791D}"/>
                </a:ext>
              </a:extLst>
            </p:cNvPr>
            <p:cNvSpPr/>
            <p:nvPr/>
          </p:nvSpPr>
          <p:spPr>
            <a:xfrm rot="2976503">
              <a:off x="-555765" y="5624721"/>
              <a:ext cx="1614339" cy="2004666"/>
            </a:xfrm>
            <a:prstGeom prst="triangle">
              <a:avLst/>
            </a:prstGeom>
            <a:solidFill>
              <a:srgbClr val="A1A3F5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3377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591B04-52F0-1A33-45A7-2D64488E1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D31F9A96-B905-6B7C-A594-FBDB83302990}"/>
              </a:ext>
            </a:extLst>
          </p:cNvPr>
          <p:cNvSpPr/>
          <p:nvPr/>
        </p:nvSpPr>
        <p:spPr>
          <a:xfrm flipH="1">
            <a:off x="10342879" y="4777740"/>
            <a:ext cx="1849120" cy="2080260"/>
          </a:xfrm>
          <a:prstGeom prst="rtTriangle">
            <a:avLst/>
          </a:prstGeom>
          <a:solidFill>
            <a:srgbClr val="CBCBC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7B8B7242-4322-DA1A-7DE0-E12DCF25ADC7}"/>
              </a:ext>
            </a:extLst>
          </p:cNvPr>
          <p:cNvSpPr/>
          <p:nvPr/>
        </p:nvSpPr>
        <p:spPr>
          <a:xfrm flipH="1">
            <a:off x="9058203" y="3332480"/>
            <a:ext cx="3133796" cy="3525520"/>
          </a:xfrm>
          <a:prstGeom prst="rtTriangle">
            <a:avLst/>
          </a:prstGeom>
          <a:solidFill>
            <a:srgbClr val="CBCBC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409A8EE-0EE6-1AFF-4135-35659D56DF9B}"/>
              </a:ext>
            </a:extLst>
          </p:cNvPr>
          <p:cNvGrpSpPr/>
          <p:nvPr/>
        </p:nvGrpSpPr>
        <p:grpSpPr>
          <a:xfrm rot="10800000">
            <a:off x="-1" y="0"/>
            <a:ext cx="3133796" cy="3525520"/>
            <a:chOff x="-86610" y="358963"/>
            <a:chExt cx="3133796" cy="3525520"/>
          </a:xfrm>
        </p:grpSpPr>
        <p:sp>
          <p:nvSpPr>
            <p:cNvPr id="30" name="直角三角形 29">
              <a:extLst>
                <a:ext uri="{FF2B5EF4-FFF2-40B4-BE49-F238E27FC236}">
                  <a16:creationId xmlns:a16="http://schemas.microsoft.com/office/drawing/2014/main" id="{452A7E56-D29D-C468-BAEA-F40A18B09362}"/>
                </a:ext>
              </a:extLst>
            </p:cNvPr>
            <p:cNvSpPr/>
            <p:nvPr/>
          </p:nvSpPr>
          <p:spPr>
            <a:xfrm flipH="1">
              <a:off x="-86610" y="358963"/>
              <a:ext cx="3133796" cy="3525520"/>
            </a:xfrm>
            <a:prstGeom prst="rtTriangle">
              <a:avLst/>
            </a:prstGeom>
            <a:solidFill>
              <a:srgbClr val="CBCBC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直角三角形 30">
              <a:extLst>
                <a:ext uri="{FF2B5EF4-FFF2-40B4-BE49-F238E27FC236}">
                  <a16:creationId xmlns:a16="http://schemas.microsoft.com/office/drawing/2014/main" id="{030EF0EC-98DD-7172-19A6-7293847B365B}"/>
                </a:ext>
              </a:extLst>
            </p:cNvPr>
            <p:cNvSpPr/>
            <p:nvPr/>
          </p:nvSpPr>
          <p:spPr>
            <a:xfrm flipH="1">
              <a:off x="1198066" y="1804223"/>
              <a:ext cx="1849120" cy="2080260"/>
            </a:xfrm>
            <a:prstGeom prst="rtTriangle">
              <a:avLst/>
            </a:prstGeom>
            <a:solidFill>
              <a:srgbClr val="CBCBC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">
            <a:extLst>
              <a:ext uri="{FF2B5EF4-FFF2-40B4-BE49-F238E27FC236}">
                <a16:creationId xmlns:a16="http://schemas.microsoft.com/office/drawing/2014/main" id="{033B78A1-E062-6B57-3F70-603B16BABDA8}"/>
              </a:ext>
            </a:extLst>
          </p:cNvPr>
          <p:cNvSpPr/>
          <p:nvPr/>
        </p:nvSpPr>
        <p:spPr>
          <a:xfrm>
            <a:off x="-1676789" y="-4406350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B2FB1DE0-DBAB-ADFE-913F-3CC3AD4E516E}"/>
              </a:ext>
            </a:extLst>
          </p:cNvPr>
          <p:cNvSpPr/>
          <p:nvPr/>
        </p:nvSpPr>
        <p:spPr>
          <a:xfrm rot="16200000">
            <a:off x="3736204" y="1069204"/>
            <a:ext cx="4719594" cy="4719594"/>
          </a:xfrm>
          <a:prstGeom prst="rect">
            <a:avLst/>
          </a:prstGeom>
          <a:noFill/>
          <a:ln w="317500">
            <a:gradFill flip="none" rotWithShape="1">
              <a:gsLst>
                <a:gs pos="0">
                  <a:srgbClr val="F99084"/>
                </a:gs>
                <a:gs pos="100000">
                  <a:srgbClr val="515C9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7DEA022-611B-499B-7A02-3BED3F66665F}"/>
              </a:ext>
            </a:extLst>
          </p:cNvPr>
          <p:cNvSpPr txBox="1"/>
          <p:nvPr/>
        </p:nvSpPr>
        <p:spPr>
          <a:xfrm>
            <a:off x="3229942" y="2497976"/>
            <a:ext cx="57321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500" spc="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swald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58295249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1DEEB87-61B8-C928-7E6C-DBE2FE6B5625}"/>
              </a:ext>
            </a:extLst>
          </p:cNvPr>
          <p:cNvSpPr/>
          <p:nvPr/>
        </p:nvSpPr>
        <p:spPr>
          <a:xfrm>
            <a:off x="0" y="-14946"/>
            <a:ext cx="12192000" cy="649339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5158E5A-2DFE-74E4-7289-CEEFE0615517}"/>
              </a:ext>
            </a:extLst>
          </p:cNvPr>
          <p:cNvSpPr/>
          <p:nvPr/>
        </p:nvSpPr>
        <p:spPr>
          <a:xfrm>
            <a:off x="0" y="6538824"/>
            <a:ext cx="12192000" cy="319176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0" name="文本框 37">
            <a:extLst>
              <a:ext uri="{FF2B5EF4-FFF2-40B4-BE49-F238E27FC236}">
                <a16:creationId xmlns:a16="http://schemas.microsoft.com/office/drawing/2014/main" id="{ADEBC58E-20CE-4D74-F875-D83B12220892}"/>
              </a:ext>
            </a:extLst>
          </p:cNvPr>
          <p:cNvSpPr txBox="1"/>
          <p:nvPr/>
        </p:nvSpPr>
        <p:spPr>
          <a:xfrm>
            <a:off x="3576255" y="-14946"/>
            <a:ext cx="50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Q&amp;A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9B30C6-12C4-8E68-C7C7-BDE6AF3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521085"/>
            <a:ext cx="2743200" cy="365125"/>
          </a:xfrm>
        </p:spPr>
        <p:txBody>
          <a:bodyPr/>
          <a:lstStyle/>
          <a:p>
            <a:fld id="{295A958D-0021-4CEF-81BF-207A26CDC037}" type="slidenum">
              <a:rPr lang="zh-TW" altLang="en-US" smtClean="0"/>
              <a:t>19</a:t>
            </a:fld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BDDEB07-EA3E-8C6F-5197-B34F90F21B76}"/>
              </a:ext>
            </a:extLst>
          </p:cNvPr>
          <p:cNvGrpSpPr/>
          <p:nvPr/>
        </p:nvGrpSpPr>
        <p:grpSpPr>
          <a:xfrm>
            <a:off x="6096000" y="1533374"/>
            <a:ext cx="6046877" cy="3791252"/>
            <a:chOff x="3804108" y="1976014"/>
            <a:chExt cx="6046877" cy="3791252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DF1A2FF-2301-942C-813A-74C00147EAF6}"/>
                </a:ext>
              </a:extLst>
            </p:cNvPr>
            <p:cNvGrpSpPr/>
            <p:nvPr/>
          </p:nvGrpSpPr>
          <p:grpSpPr>
            <a:xfrm>
              <a:off x="5303256" y="1976014"/>
              <a:ext cx="3048581" cy="3596346"/>
              <a:chOff x="2530075" y="2348042"/>
              <a:chExt cx="3048581" cy="359634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BF2DA33F-DB3B-3CDD-C2C7-E6C81DFDC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18"/>
              <a:stretch/>
            </p:blipFill>
            <p:spPr>
              <a:xfrm>
                <a:off x="2530075" y="2768434"/>
                <a:ext cx="3048581" cy="3175954"/>
              </a:xfrm>
              <a:prstGeom prst="rect">
                <a:avLst/>
              </a:prstGeom>
            </p:spPr>
          </p:pic>
          <p:sp>
            <p:nvSpPr>
              <p:cNvPr id="8" name="輕微">
                <a:extLst>
                  <a:ext uri="{FF2B5EF4-FFF2-40B4-BE49-F238E27FC236}">
                    <a16:creationId xmlns:a16="http://schemas.microsoft.com/office/drawing/2014/main" id="{1AFFB7E1-1936-4781-04B8-BF0F8555F739}"/>
                  </a:ext>
                </a:extLst>
              </p:cNvPr>
              <p:cNvSpPr txBox="1"/>
              <p:nvPr/>
            </p:nvSpPr>
            <p:spPr>
              <a:xfrm>
                <a:off x="2865080" y="2348042"/>
                <a:ext cx="2378570" cy="51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020">
                  <a:lnSpc>
                    <a:spcPts val="3500"/>
                  </a:lnSpc>
                </a:pPr>
                <a:r>
                  <a:rPr lang="en-US" altLang="zh-TW" sz="2400" dirty="0" err="1">
                    <a:solidFill>
                      <a:srgbClr val="40404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IoU</a:t>
                </a:r>
                <a:r>
                  <a:rPr lang="zh-TW" altLang="en-US" sz="2400" dirty="0">
                    <a:solidFill>
                      <a:srgbClr val="40404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：</a:t>
                </a:r>
                <a:r>
                  <a:rPr lang="en-US" altLang="zh-TW" sz="2400" dirty="0">
                    <a:solidFill>
                      <a:srgbClr val="40404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0.7064</a:t>
                </a:r>
                <a:endParaRPr lang="en-US" altLang="zh-CN" sz="2400" dirty="0">
                  <a:solidFill>
                    <a:srgbClr val="4040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輕微">
              <a:extLst>
                <a:ext uri="{FF2B5EF4-FFF2-40B4-BE49-F238E27FC236}">
                  <a16:creationId xmlns:a16="http://schemas.microsoft.com/office/drawing/2014/main" id="{3DB085CD-023D-1046-89CB-9C82A24A02C0}"/>
                </a:ext>
              </a:extLst>
            </p:cNvPr>
            <p:cNvSpPr txBox="1"/>
            <p:nvPr/>
          </p:nvSpPr>
          <p:spPr>
            <a:xfrm>
              <a:off x="3804108" y="2432508"/>
              <a:ext cx="2378570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020">
                <a:lnSpc>
                  <a:spcPts val="3500"/>
                </a:lnSpc>
              </a:pPr>
              <a:r>
                <a:rPr lang="en-US" altLang="zh-TW" sz="3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A</a:t>
              </a:r>
              <a:endParaRPr lang="en-US" altLang="zh-CN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輕微">
              <a:extLst>
                <a:ext uri="{FF2B5EF4-FFF2-40B4-BE49-F238E27FC236}">
                  <a16:creationId xmlns:a16="http://schemas.microsoft.com/office/drawing/2014/main" id="{236D529C-15CF-A16B-283C-1FC515A101B4}"/>
                </a:ext>
              </a:extLst>
            </p:cNvPr>
            <p:cNvSpPr txBox="1"/>
            <p:nvPr/>
          </p:nvSpPr>
          <p:spPr>
            <a:xfrm>
              <a:off x="7472415" y="5226092"/>
              <a:ext cx="2378570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020">
                <a:lnSpc>
                  <a:spcPts val="3500"/>
                </a:lnSpc>
              </a:pPr>
              <a:r>
                <a:rPr lang="en-US" altLang="zh-TW" sz="3200" dirty="0">
                  <a:solidFill>
                    <a:srgbClr val="00DE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B</a:t>
              </a:r>
              <a:endParaRPr lang="en-US" altLang="zh-CN" sz="3200" dirty="0">
                <a:solidFill>
                  <a:srgbClr val="00DE5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5ACC7901-24E3-14D0-74C7-B895D5978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" y="2325619"/>
            <a:ext cx="5221632" cy="2206761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0E55DBC9-7117-A8A5-BBA6-1CDC1F60554E}"/>
              </a:ext>
            </a:extLst>
          </p:cNvPr>
          <p:cNvGrpSpPr/>
          <p:nvPr/>
        </p:nvGrpSpPr>
        <p:grpSpPr>
          <a:xfrm>
            <a:off x="4053395" y="2007568"/>
            <a:ext cx="2452471" cy="1484171"/>
            <a:chOff x="3706904" y="4583346"/>
            <a:chExt cx="2452471" cy="1484171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A017DD4-C47E-19E9-EAB3-93D1C3A91EBF}"/>
                </a:ext>
              </a:extLst>
            </p:cNvPr>
            <p:cNvGrpSpPr/>
            <p:nvPr/>
          </p:nvGrpSpPr>
          <p:grpSpPr>
            <a:xfrm>
              <a:off x="3706904" y="4583346"/>
              <a:ext cx="2452471" cy="1484171"/>
              <a:chOff x="3565936" y="2012744"/>
              <a:chExt cx="6451772" cy="3904442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C508452E-88E6-A76D-B985-069BD6D722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18"/>
              <a:stretch/>
            </p:blipFill>
            <p:spPr>
              <a:xfrm>
                <a:off x="5303256" y="2396406"/>
                <a:ext cx="3048581" cy="3175954"/>
              </a:xfrm>
              <a:prstGeom prst="rect">
                <a:avLst/>
              </a:prstGeom>
            </p:spPr>
          </p:pic>
          <p:sp>
            <p:nvSpPr>
              <p:cNvPr id="19" name="輕微">
                <a:extLst>
                  <a:ext uri="{FF2B5EF4-FFF2-40B4-BE49-F238E27FC236}">
                    <a16:creationId xmlns:a16="http://schemas.microsoft.com/office/drawing/2014/main" id="{0E5C5575-5C4C-3D58-140C-180FB08075EB}"/>
                  </a:ext>
                </a:extLst>
              </p:cNvPr>
              <p:cNvSpPr txBox="1"/>
              <p:nvPr/>
            </p:nvSpPr>
            <p:spPr>
              <a:xfrm>
                <a:off x="3565936" y="2012744"/>
                <a:ext cx="2378571" cy="1289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020">
                  <a:lnSpc>
                    <a:spcPts val="3500"/>
                  </a:lnSpc>
                </a:pPr>
                <a:r>
                  <a:rPr lang="en-US" altLang="zh-TW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A</a:t>
                </a:r>
                <a:endParaRPr lang="en-US" altLang="zh-CN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輕微">
                <a:extLst>
                  <a:ext uri="{FF2B5EF4-FFF2-40B4-BE49-F238E27FC236}">
                    <a16:creationId xmlns:a16="http://schemas.microsoft.com/office/drawing/2014/main" id="{FE1AC54C-CCE5-A2D4-9831-9329FD28CB85}"/>
                  </a:ext>
                </a:extLst>
              </p:cNvPr>
              <p:cNvSpPr txBox="1"/>
              <p:nvPr/>
            </p:nvSpPr>
            <p:spPr>
              <a:xfrm>
                <a:off x="7639137" y="4628116"/>
                <a:ext cx="2378571" cy="1289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020">
                  <a:lnSpc>
                    <a:spcPts val="3500"/>
                  </a:lnSpc>
                </a:pPr>
                <a:r>
                  <a:rPr lang="en-US" altLang="zh-TW" sz="2000" dirty="0">
                    <a:solidFill>
                      <a:srgbClr val="00DE5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rPr>
                  <a:t>B</a:t>
                </a:r>
                <a:endParaRPr lang="en-US" altLang="zh-CN" sz="2000" dirty="0">
                  <a:solidFill>
                    <a:srgbClr val="00DE5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7C4E093-9E56-ACDC-DD18-FA95FBC39D4A}"/>
                </a:ext>
              </a:extLst>
            </p:cNvPr>
            <p:cNvSpPr/>
            <p:nvPr/>
          </p:nvSpPr>
          <p:spPr>
            <a:xfrm>
              <a:off x="4533900" y="4941060"/>
              <a:ext cx="826294" cy="8239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4AEA681-71D0-9002-F9E3-34806744EC55}"/>
              </a:ext>
            </a:extLst>
          </p:cNvPr>
          <p:cNvGrpSpPr/>
          <p:nvPr/>
        </p:nvGrpSpPr>
        <p:grpSpPr>
          <a:xfrm>
            <a:off x="4053395" y="3509478"/>
            <a:ext cx="2452471" cy="1484171"/>
            <a:chOff x="5376152" y="4695838"/>
            <a:chExt cx="2452471" cy="1484171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C9581A6-2B69-A95B-391F-956416AEB8BB}"/>
                </a:ext>
              </a:extLst>
            </p:cNvPr>
            <p:cNvGrpSpPr/>
            <p:nvPr/>
          </p:nvGrpSpPr>
          <p:grpSpPr>
            <a:xfrm>
              <a:off x="5376152" y="4695838"/>
              <a:ext cx="2452471" cy="1484171"/>
              <a:chOff x="3706904" y="4583346"/>
              <a:chExt cx="2452471" cy="1484171"/>
            </a:xfrm>
          </p:grpSpPr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CB354213-4657-199E-272B-3A3A1DE883C7}"/>
                  </a:ext>
                </a:extLst>
              </p:cNvPr>
              <p:cNvGrpSpPr/>
              <p:nvPr/>
            </p:nvGrpSpPr>
            <p:grpSpPr>
              <a:xfrm>
                <a:off x="3706904" y="4583346"/>
                <a:ext cx="2452471" cy="1484171"/>
                <a:chOff x="3565936" y="2012744"/>
                <a:chExt cx="6451772" cy="3904442"/>
              </a:xfrm>
            </p:grpSpPr>
            <p:pic>
              <p:nvPicPr>
                <p:cNvPr id="29" name="圖片 28">
                  <a:extLst>
                    <a:ext uri="{FF2B5EF4-FFF2-40B4-BE49-F238E27FC236}">
                      <a16:creationId xmlns:a16="http://schemas.microsoft.com/office/drawing/2014/main" id="{C02DF8AD-7CB9-3D1F-926F-AB6814F4B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318"/>
                <a:stretch/>
              </p:blipFill>
              <p:spPr>
                <a:xfrm>
                  <a:off x="5303256" y="2396406"/>
                  <a:ext cx="3048581" cy="3175954"/>
                </a:xfrm>
                <a:prstGeom prst="rect">
                  <a:avLst/>
                </a:prstGeom>
              </p:spPr>
            </p:pic>
            <p:sp>
              <p:nvSpPr>
                <p:cNvPr id="30" name="輕微">
                  <a:extLst>
                    <a:ext uri="{FF2B5EF4-FFF2-40B4-BE49-F238E27FC236}">
                      <a16:creationId xmlns:a16="http://schemas.microsoft.com/office/drawing/2014/main" id="{55F04D7D-C5D0-E4A4-089B-3BEF31EAD2CA}"/>
                    </a:ext>
                  </a:extLst>
                </p:cNvPr>
                <p:cNvSpPr txBox="1"/>
                <p:nvPr/>
              </p:nvSpPr>
              <p:spPr>
                <a:xfrm>
                  <a:off x="3565936" y="2012744"/>
                  <a:ext cx="2378571" cy="1289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219020">
                    <a:lnSpc>
                      <a:spcPts val="3500"/>
                    </a:lnSpc>
                  </a:pPr>
                  <a:r>
                    <a:rPr lang="en-US" altLang="zh-TW" sz="2000" dirty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ea"/>
                      <a:sym typeface="+mn-lt"/>
                    </a:rPr>
                    <a:t>A</a:t>
                  </a:r>
                  <a:endParaRPr lang="en-US" altLang="zh-CN" sz="2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輕微">
                  <a:extLst>
                    <a:ext uri="{FF2B5EF4-FFF2-40B4-BE49-F238E27FC236}">
                      <a16:creationId xmlns:a16="http://schemas.microsoft.com/office/drawing/2014/main" id="{77E08148-C426-31A0-8AB5-3A28225FAFB7}"/>
                    </a:ext>
                  </a:extLst>
                </p:cNvPr>
                <p:cNvSpPr txBox="1"/>
                <p:nvPr/>
              </p:nvSpPr>
              <p:spPr>
                <a:xfrm>
                  <a:off x="7639137" y="4628116"/>
                  <a:ext cx="2378571" cy="12890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219020">
                    <a:lnSpc>
                      <a:spcPts val="3500"/>
                    </a:lnSpc>
                  </a:pPr>
                  <a:r>
                    <a:rPr lang="en-US" altLang="zh-TW" sz="2000" dirty="0">
                      <a:solidFill>
                        <a:srgbClr val="00DE5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ea"/>
                      <a:sym typeface="+mn-lt"/>
                    </a:rPr>
                    <a:t>B</a:t>
                  </a:r>
                  <a:endParaRPr lang="en-US" altLang="zh-CN" sz="2000" dirty="0">
                    <a:solidFill>
                      <a:srgbClr val="00DE5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35968EF-A23E-7287-D804-1FC425573C81}"/>
                  </a:ext>
                </a:extLst>
              </p:cNvPr>
              <p:cNvSpPr/>
              <p:nvPr/>
            </p:nvSpPr>
            <p:spPr>
              <a:xfrm>
                <a:off x="4395796" y="4800027"/>
                <a:ext cx="964398" cy="9649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8C64E9E-ECE1-09FA-C27F-4215B9734726}"/>
                </a:ext>
              </a:extLst>
            </p:cNvPr>
            <p:cNvSpPr/>
            <p:nvPr/>
          </p:nvSpPr>
          <p:spPr>
            <a:xfrm>
              <a:off x="6196013" y="5053013"/>
              <a:ext cx="976215" cy="9685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29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51D25"/>
            </a:gs>
            <a:gs pos="0">
              <a:srgbClr val="727CAE"/>
            </a:gs>
            <a:gs pos="44000">
              <a:srgbClr val="3C506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551;p11">
            <a:extLst>
              <a:ext uri="{FF2B5EF4-FFF2-40B4-BE49-F238E27FC236}">
                <a16:creationId xmlns:a16="http://schemas.microsoft.com/office/drawing/2014/main" id="{7E0EBF3C-1888-4FE4-8313-171D4DA9A54B}"/>
              </a:ext>
            </a:extLst>
          </p:cNvPr>
          <p:cNvGrpSpPr/>
          <p:nvPr/>
        </p:nvGrpSpPr>
        <p:grpSpPr>
          <a:xfrm>
            <a:off x="17294" y="-394146"/>
            <a:ext cx="12189219" cy="8035395"/>
            <a:chOff x="26" y="-294805"/>
            <a:chExt cx="9143984" cy="6027911"/>
          </a:xfrm>
        </p:grpSpPr>
        <p:sp>
          <p:nvSpPr>
            <p:cNvPr id="107" name="Google Shape;552;p11">
              <a:extLst>
                <a:ext uri="{FF2B5EF4-FFF2-40B4-BE49-F238E27FC236}">
                  <a16:creationId xmlns:a16="http://schemas.microsoft.com/office/drawing/2014/main" id="{972AE700-07AD-D4FD-8CBA-3C442A17A33E}"/>
                </a:ext>
              </a:extLst>
            </p:cNvPr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553;p11">
              <a:extLst>
                <a:ext uri="{FF2B5EF4-FFF2-40B4-BE49-F238E27FC236}">
                  <a16:creationId xmlns:a16="http://schemas.microsoft.com/office/drawing/2014/main" id="{0766AF58-96F7-ABB7-37D3-F334FE3B29E9}"/>
                </a:ext>
              </a:extLst>
            </p:cNvPr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2" name="Google Shape;554;p11">
                <a:extLst>
                  <a:ext uri="{FF2B5EF4-FFF2-40B4-BE49-F238E27FC236}">
                    <a16:creationId xmlns:a16="http://schemas.microsoft.com/office/drawing/2014/main" id="{9820A961-0181-BA21-F671-A5598E08A485}"/>
                  </a:ext>
                </a:extLst>
              </p:cNvPr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555;p11">
                <a:extLst>
                  <a:ext uri="{FF2B5EF4-FFF2-40B4-BE49-F238E27FC236}">
                    <a16:creationId xmlns:a16="http://schemas.microsoft.com/office/drawing/2014/main" id="{D060033C-1953-7F41-A3E2-454E261D9AEA}"/>
                  </a:ext>
                </a:extLst>
              </p:cNvPr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556;p11">
                <a:extLst>
                  <a:ext uri="{FF2B5EF4-FFF2-40B4-BE49-F238E27FC236}">
                    <a16:creationId xmlns:a16="http://schemas.microsoft.com/office/drawing/2014/main" id="{21DDDF38-CBD7-CF42-83F0-70D14C023C9D}"/>
                  </a:ext>
                </a:extLst>
              </p:cNvPr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557;p11">
                <a:extLst>
                  <a:ext uri="{FF2B5EF4-FFF2-40B4-BE49-F238E27FC236}">
                    <a16:creationId xmlns:a16="http://schemas.microsoft.com/office/drawing/2014/main" id="{89F39DEE-A0DE-6AE5-DB5F-0C3C099703B8}"/>
                  </a:ext>
                </a:extLst>
              </p:cNvPr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558;p11">
              <a:extLst>
                <a:ext uri="{FF2B5EF4-FFF2-40B4-BE49-F238E27FC236}">
                  <a16:creationId xmlns:a16="http://schemas.microsoft.com/office/drawing/2014/main" id="{1875D6EB-AE0B-0090-4765-4DE5B20CF0C4}"/>
                </a:ext>
              </a:extLst>
            </p:cNvPr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59;p11">
              <a:extLst>
                <a:ext uri="{FF2B5EF4-FFF2-40B4-BE49-F238E27FC236}">
                  <a16:creationId xmlns:a16="http://schemas.microsoft.com/office/drawing/2014/main" id="{82DCD8E5-A44D-CD18-A906-30F97E85018C}"/>
                </a:ext>
              </a:extLst>
            </p:cNvPr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60;p11">
              <a:extLst>
                <a:ext uri="{FF2B5EF4-FFF2-40B4-BE49-F238E27FC236}">
                  <a16:creationId xmlns:a16="http://schemas.microsoft.com/office/drawing/2014/main" id="{7C4531A7-78BA-772A-CE32-CA4F3B10CB0B}"/>
                </a:ext>
              </a:extLst>
            </p:cNvPr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61;p11">
              <a:extLst>
                <a:ext uri="{FF2B5EF4-FFF2-40B4-BE49-F238E27FC236}">
                  <a16:creationId xmlns:a16="http://schemas.microsoft.com/office/drawing/2014/main" id="{07CD25DA-3BD7-320F-0811-8CD79A2BAB2E}"/>
                </a:ext>
              </a:extLst>
            </p:cNvPr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62;p11">
              <a:extLst>
                <a:ext uri="{FF2B5EF4-FFF2-40B4-BE49-F238E27FC236}">
                  <a16:creationId xmlns:a16="http://schemas.microsoft.com/office/drawing/2014/main" id="{1A63DA95-9323-FAC6-8B19-71929A45F05F}"/>
                </a:ext>
              </a:extLst>
            </p:cNvPr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63;p11">
              <a:extLst>
                <a:ext uri="{FF2B5EF4-FFF2-40B4-BE49-F238E27FC236}">
                  <a16:creationId xmlns:a16="http://schemas.microsoft.com/office/drawing/2014/main" id="{0ECB814D-875B-B517-13C8-FA8FEBA98350}"/>
                </a:ext>
              </a:extLst>
            </p:cNvPr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64;p11">
              <a:extLst>
                <a:ext uri="{FF2B5EF4-FFF2-40B4-BE49-F238E27FC236}">
                  <a16:creationId xmlns:a16="http://schemas.microsoft.com/office/drawing/2014/main" id="{AE454A17-929E-A980-33A1-3B8B5CD75225}"/>
                </a:ext>
              </a:extLst>
            </p:cNvPr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65;p11">
              <a:extLst>
                <a:ext uri="{FF2B5EF4-FFF2-40B4-BE49-F238E27FC236}">
                  <a16:creationId xmlns:a16="http://schemas.microsoft.com/office/drawing/2014/main" id="{7832F7C8-4766-0B2C-C955-A9B6CCA7ABD6}"/>
                </a:ext>
              </a:extLst>
            </p:cNvPr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66;p11">
              <a:extLst>
                <a:ext uri="{FF2B5EF4-FFF2-40B4-BE49-F238E27FC236}">
                  <a16:creationId xmlns:a16="http://schemas.microsoft.com/office/drawing/2014/main" id="{50E6B52C-8FEE-33DC-8508-B81BBE1619E7}"/>
                </a:ext>
              </a:extLst>
            </p:cNvPr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7;p11">
              <a:extLst>
                <a:ext uri="{FF2B5EF4-FFF2-40B4-BE49-F238E27FC236}">
                  <a16:creationId xmlns:a16="http://schemas.microsoft.com/office/drawing/2014/main" id="{412B423C-B562-EAE0-A53B-864CD53E7B83}"/>
                </a:ext>
              </a:extLst>
            </p:cNvPr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68;p11">
              <a:extLst>
                <a:ext uri="{FF2B5EF4-FFF2-40B4-BE49-F238E27FC236}">
                  <a16:creationId xmlns:a16="http://schemas.microsoft.com/office/drawing/2014/main" id="{79376838-BD0A-1569-041C-7108B049D66E}"/>
                </a:ext>
              </a:extLst>
            </p:cNvPr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69;p11">
              <a:extLst>
                <a:ext uri="{FF2B5EF4-FFF2-40B4-BE49-F238E27FC236}">
                  <a16:creationId xmlns:a16="http://schemas.microsoft.com/office/drawing/2014/main" id="{4D89D857-46F6-E733-0F03-47196AB524D1}"/>
                </a:ext>
              </a:extLst>
            </p:cNvPr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70;p11">
              <a:extLst>
                <a:ext uri="{FF2B5EF4-FFF2-40B4-BE49-F238E27FC236}">
                  <a16:creationId xmlns:a16="http://schemas.microsoft.com/office/drawing/2014/main" id="{0ACC6D2E-6618-F6A3-F2FC-0B175F08ED43}"/>
                </a:ext>
              </a:extLst>
            </p:cNvPr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19DCE622-F48A-0955-ECD7-9E5522BDDB8E}"/>
              </a:ext>
            </a:extLst>
          </p:cNvPr>
          <p:cNvGrpSpPr/>
          <p:nvPr/>
        </p:nvGrpSpPr>
        <p:grpSpPr>
          <a:xfrm>
            <a:off x="1770069" y="800891"/>
            <a:ext cx="3104900" cy="5478859"/>
            <a:chOff x="1770069" y="800891"/>
            <a:chExt cx="3104900" cy="5478859"/>
          </a:xfrm>
        </p:grpSpPr>
        <p:grpSp>
          <p:nvGrpSpPr>
            <p:cNvPr id="137" name="Google Shape;2721;p59">
              <a:extLst>
                <a:ext uri="{FF2B5EF4-FFF2-40B4-BE49-F238E27FC236}">
                  <a16:creationId xmlns:a16="http://schemas.microsoft.com/office/drawing/2014/main" id="{FEB891EA-7B62-FE62-9EA5-CA076978A1FF}"/>
                </a:ext>
              </a:extLst>
            </p:cNvPr>
            <p:cNvGrpSpPr/>
            <p:nvPr/>
          </p:nvGrpSpPr>
          <p:grpSpPr>
            <a:xfrm>
              <a:off x="1770069" y="800891"/>
              <a:ext cx="3104900" cy="5478859"/>
              <a:chOff x="3428114" y="1401512"/>
              <a:chExt cx="2287744" cy="4036918"/>
            </a:xfrm>
          </p:grpSpPr>
          <p:sp>
            <p:nvSpPr>
              <p:cNvPr id="138" name="Google Shape;2722;p59">
                <a:extLst>
                  <a:ext uri="{FF2B5EF4-FFF2-40B4-BE49-F238E27FC236}">
                    <a16:creationId xmlns:a16="http://schemas.microsoft.com/office/drawing/2014/main" id="{96DFA360-7C53-5596-C379-6C7B473F2BA3}"/>
                  </a:ext>
                </a:extLst>
              </p:cNvPr>
              <p:cNvSpPr/>
              <p:nvPr/>
            </p:nvSpPr>
            <p:spPr>
              <a:xfrm>
                <a:off x="3571002" y="2510412"/>
                <a:ext cx="150310" cy="186101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3177" extrusionOk="0">
                    <a:moveTo>
                      <a:pt x="1433" y="0"/>
                    </a:moveTo>
                    <a:cubicBezTo>
                      <a:pt x="1191" y="0"/>
                      <a:pt x="941" y="27"/>
                      <a:pt x="726" y="54"/>
                    </a:cubicBezTo>
                    <a:cubicBezTo>
                      <a:pt x="84" y="138"/>
                      <a:pt x="1" y="862"/>
                      <a:pt x="29" y="1058"/>
                    </a:cubicBezTo>
                    <a:cubicBezTo>
                      <a:pt x="84" y="1253"/>
                      <a:pt x="642" y="3176"/>
                      <a:pt x="642" y="3176"/>
                    </a:cubicBezTo>
                    <a:lnTo>
                      <a:pt x="2259" y="3176"/>
                    </a:lnTo>
                    <a:cubicBezTo>
                      <a:pt x="2259" y="3176"/>
                      <a:pt x="2565" y="1336"/>
                      <a:pt x="2482" y="612"/>
                    </a:cubicBezTo>
                    <a:cubicBezTo>
                      <a:pt x="2425" y="120"/>
                      <a:pt x="1945" y="0"/>
                      <a:pt x="1433" y="0"/>
                    </a:cubicBezTo>
                    <a:close/>
                  </a:path>
                </a:pathLst>
              </a:custGeom>
              <a:solidFill>
                <a:srgbClr val="CFA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723;p59">
                <a:extLst>
                  <a:ext uri="{FF2B5EF4-FFF2-40B4-BE49-F238E27FC236}">
                    <a16:creationId xmlns:a16="http://schemas.microsoft.com/office/drawing/2014/main" id="{5828061A-AF90-618C-3F5E-3DDCB8AF0D87}"/>
                  </a:ext>
                </a:extLst>
              </p:cNvPr>
              <p:cNvSpPr/>
              <p:nvPr/>
            </p:nvSpPr>
            <p:spPr>
              <a:xfrm>
                <a:off x="5422747" y="2510412"/>
                <a:ext cx="150251" cy="186101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3177" extrusionOk="0">
                    <a:moveTo>
                      <a:pt x="1133" y="0"/>
                    </a:moveTo>
                    <a:cubicBezTo>
                      <a:pt x="621" y="0"/>
                      <a:pt x="141" y="120"/>
                      <a:pt x="84" y="612"/>
                    </a:cubicBezTo>
                    <a:cubicBezTo>
                      <a:pt x="0" y="1336"/>
                      <a:pt x="307" y="3176"/>
                      <a:pt x="307" y="3176"/>
                    </a:cubicBezTo>
                    <a:lnTo>
                      <a:pt x="1952" y="3176"/>
                    </a:lnTo>
                    <a:cubicBezTo>
                      <a:pt x="1952" y="3176"/>
                      <a:pt x="2509" y="1253"/>
                      <a:pt x="2537" y="1058"/>
                    </a:cubicBezTo>
                    <a:cubicBezTo>
                      <a:pt x="2565" y="862"/>
                      <a:pt x="2481" y="138"/>
                      <a:pt x="1840" y="54"/>
                    </a:cubicBezTo>
                    <a:cubicBezTo>
                      <a:pt x="1625" y="27"/>
                      <a:pt x="1375" y="0"/>
                      <a:pt x="1133" y="0"/>
                    </a:cubicBezTo>
                    <a:close/>
                  </a:path>
                </a:pathLst>
              </a:custGeom>
              <a:solidFill>
                <a:srgbClr val="CFA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724;p59">
                <a:extLst>
                  <a:ext uri="{FF2B5EF4-FFF2-40B4-BE49-F238E27FC236}">
                    <a16:creationId xmlns:a16="http://schemas.microsoft.com/office/drawing/2014/main" id="{E2EAA183-2ECC-86D0-E1E4-56312060225C}"/>
                  </a:ext>
                </a:extLst>
              </p:cNvPr>
              <p:cNvSpPr/>
              <p:nvPr/>
            </p:nvSpPr>
            <p:spPr>
              <a:xfrm>
                <a:off x="3428114" y="1401512"/>
                <a:ext cx="2287744" cy="1201893"/>
              </a:xfrm>
              <a:custGeom>
                <a:avLst/>
                <a:gdLst/>
                <a:ahLst/>
                <a:cxnLst/>
                <a:rect l="l" t="t" r="r" b="b"/>
                <a:pathLst>
                  <a:path w="39055" h="20518" extrusionOk="0">
                    <a:moveTo>
                      <a:pt x="1" y="1"/>
                    </a:moveTo>
                    <a:lnTo>
                      <a:pt x="1" y="20517"/>
                    </a:lnTo>
                    <a:lnTo>
                      <a:pt x="39054" y="20517"/>
                    </a:lnTo>
                    <a:lnTo>
                      <a:pt x="390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725;p59">
                <a:extLst>
                  <a:ext uri="{FF2B5EF4-FFF2-40B4-BE49-F238E27FC236}">
                    <a16:creationId xmlns:a16="http://schemas.microsoft.com/office/drawing/2014/main" id="{29484730-2DBB-7DE5-957E-A6952714A006}"/>
                  </a:ext>
                </a:extLst>
              </p:cNvPr>
              <p:cNvSpPr/>
              <p:nvPr/>
            </p:nvSpPr>
            <p:spPr>
              <a:xfrm>
                <a:off x="3608551" y="2696459"/>
                <a:ext cx="106201" cy="40829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697" extrusionOk="0">
                    <a:moveTo>
                      <a:pt x="1" y="0"/>
                    </a:moveTo>
                    <a:cubicBezTo>
                      <a:pt x="1" y="0"/>
                      <a:pt x="29" y="279"/>
                      <a:pt x="57" y="697"/>
                    </a:cubicBezTo>
                    <a:lnTo>
                      <a:pt x="1813" y="697"/>
                    </a:lnTo>
                    <a:lnTo>
                      <a:pt x="1618" y="0"/>
                    </a:ln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726;p59">
                <a:extLst>
                  <a:ext uri="{FF2B5EF4-FFF2-40B4-BE49-F238E27FC236}">
                    <a16:creationId xmlns:a16="http://schemas.microsoft.com/office/drawing/2014/main" id="{9AA11D1E-2035-B1FB-9381-86517E152BFF}"/>
                  </a:ext>
                </a:extLst>
              </p:cNvPr>
              <p:cNvSpPr/>
              <p:nvPr/>
            </p:nvSpPr>
            <p:spPr>
              <a:xfrm>
                <a:off x="3618392" y="2799324"/>
                <a:ext cx="762562" cy="811591"/>
              </a:xfrm>
              <a:custGeom>
                <a:avLst/>
                <a:gdLst/>
                <a:ahLst/>
                <a:cxnLst/>
                <a:rect l="l" t="t" r="r" b="b"/>
                <a:pathLst>
                  <a:path w="13018" h="13855" extrusionOk="0">
                    <a:moveTo>
                      <a:pt x="0" y="0"/>
                    </a:moveTo>
                    <a:cubicBezTo>
                      <a:pt x="335" y="2927"/>
                      <a:pt x="1004" y="8558"/>
                      <a:pt x="1478" y="8976"/>
                    </a:cubicBezTo>
                    <a:cubicBezTo>
                      <a:pt x="2119" y="9589"/>
                      <a:pt x="10119" y="13854"/>
                      <a:pt x="10119" y="13854"/>
                    </a:cubicBezTo>
                    <a:lnTo>
                      <a:pt x="13018" y="10565"/>
                    </a:lnTo>
                    <a:cubicBezTo>
                      <a:pt x="13018" y="10565"/>
                      <a:pt x="4237" y="7304"/>
                      <a:pt x="4154" y="7136"/>
                    </a:cubicBezTo>
                    <a:cubicBezTo>
                      <a:pt x="4042" y="6969"/>
                      <a:pt x="2732" y="2565"/>
                      <a:pt x="1951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727;p59">
                <a:extLst>
                  <a:ext uri="{FF2B5EF4-FFF2-40B4-BE49-F238E27FC236}">
                    <a16:creationId xmlns:a16="http://schemas.microsoft.com/office/drawing/2014/main" id="{EEF8B42F-E7B4-E501-8C55-1938EB2AD6F9}"/>
                  </a:ext>
                </a:extLst>
              </p:cNvPr>
              <p:cNvSpPr/>
              <p:nvPr/>
            </p:nvSpPr>
            <p:spPr>
              <a:xfrm>
                <a:off x="3572642" y="2732368"/>
                <a:ext cx="749558" cy="903031"/>
              </a:xfrm>
              <a:custGeom>
                <a:avLst/>
                <a:gdLst/>
                <a:ahLst/>
                <a:cxnLst/>
                <a:rect l="l" t="t" r="r" b="b"/>
                <a:pathLst>
                  <a:path w="12796" h="15416" extrusionOk="0">
                    <a:moveTo>
                      <a:pt x="1" y="0"/>
                    </a:moveTo>
                    <a:cubicBezTo>
                      <a:pt x="1" y="0"/>
                      <a:pt x="1255" y="9840"/>
                      <a:pt x="1729" y="10537"/>
                    </a:cubicBezTo>
                    <a:cubicBezTo>
                      <a:pt x="2231" y="11262"/>
                      <a:pt x="10788" y="15415"/>
                      <a:pt x="10788" y="15415"/>
                    </a:cubicBezTo>
                    <a:lnTo>
                      <a:pt x="12795" y="11290"/>
                    </a:lnTo>
                    <a:lnTo>
                      <a:pt x="5213" y="7833"/>
                    </a:lnTo>
                    <a:lnTo>
                      <a:pt x="317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728;p59">
                <a:extLst>
                  <a:ext uri="{FF2B5EF4-FFF2-40B4-BE49-F238E27FC236}">
                    <a16:creationId xmlns:a16="http://schemas.microsoft.com/office/drawing/2014/main" id="{416D7046-541E-6C16-C368-6D2AF18FD7A5}"/>
                  </a:ext>
                </a:extLst>
              </p:cNvPr>
              <p:cNvSpPr/>
              <p:nvPr/>
            </p:nvSpPr>
            <p:spPr>
              <a:xfrm>
                <a:off x="5429249" y="2696459"/>
                <a:ext cx="107841" cy="40829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697" extrusionOk="0">
                    <a:moveTo>
                      <a:pt x="224" y="0"/>
                    </a:moveTo>
                    <a:lnTo>
                      <a:pt x="1" y="697"/>
                    </a:lnTo>
                    <a:lnTo>
                      <a:pt x="1757" y="697"/>
                    </a:lnTo>
                    <a:cubicBezTo>
                      <a:pt x="1813" y="251"/>
                      <a:pt x="1841" y="0"/>
                      <a:pt x="1841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29;p59">
                <a:extLst>
                  <a:ext uri="{FF2B5EF4-FFF2-40B4-BE49-F238E27FC236}">
                    <a16:creationId xmlns:a16="http://schemas.microsoft.com/office/drawing/2014/main" id="{4291D6B9-3D18-1C0D-7B6E-55D32BF3DA52}"/>
                  </a:ext>
                </a:extLst>
              </p:cNvPr>
              <p:cNvSpPr/>
              <p:nvPr/>
            </p:nvSpPr>
            <p:spPr>
              <a:xfrm>
                <a:off x="4821842" y="2734008"/>
                <a:ext cx="749558" cy="904671"/>
              </a:xfrm>
              <a:custGeom>
                <a:avLst/>
                <a:gdLst/>
                <a:ahLst/>
                <a:cxnLst/>
                <a:rect l="l" t="t" r="r" b="b"/>
                <a:pathLst>
                  <a:path w="12796" h="15444" extrusionOk="0">
                    <a:moveTo>
                      <a:pt x="9617" y="0"/>
                    </a:moveTo>
                    <a:lnTo>
                      <a:pt x="7582" y="7861"/>
                    </a:lnTo>
                    <a:lnTo>
                      <a:pt x="0" y="11318"/>
                    </a:lnTo>
                    <a:lnTo>
                      <a:pt x="1979" y="15443"/>
                    </a:lnTo>
                    <a:cubicBezTo>
                      <a:pt x="1979" y="15443"/>
                      <a:pt x="10537" y="11262"/>
                      <a:pt x="11039" y="10565"/>
                    </a:cubicBezTo>
                    <a:cubicBezTo>
                      <a:pt x="11541" y="9868"/>
                      <a:pt x="12795" y="0"/>
                      <a:pt x="127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30;p59">
                <a:extLst>
                  <a:ext uri="{FF2B5EF4-FFF2-40B4-BE49-F238E27FC236}">
                    <a16:creationId xmlns:a16="http://schemas.microsoft.com/office/drawing/2014/main" id="{EEF7CEBD-745D-FB9E-96AE-D1F13BB5C518}"/>
                  </a:ext>
                </a:extLst>
              </p:cNvPr>
              <p:cNvSpPr/>
              <p:nvPr/>
            </p:nvSpPr>
            <p:spPr>
              <a:xfrm>
                <a:off x="4426667" y="3183016"/>
                <a:ext cx="311925" cy="560997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9577" extrusionOk="0">
                    <a:moveTo>
                      <a:pt x="1" y="1"/>
                    </a:moveTo>
                    <a:lnTo>
                      <a:pt x="196" y="2900"/>
                    </a:lnTo>
                    <a:lnTo>
                      <a:pt x="56" y="2956"/>
                    </a:lnTo>
                    <a:cubicBezTo>
                      <a:pt x="28" y="4489"/>
                      <a:pt x="530" y="6329"/>
                      <a:pt x="1088" y="7722"/>
                    </a:cubicBezTo>
                    <a:cubicBezTo>
                      <a:pt x="1415" y="8569"/>
                      <a:pt x="2128" y="9576"/>
                      <a:pt x="2877" y="9576"/>
                    </a:cubicBezTo>
                    <a:cubicBezTo>
                      <a:pt x="3213" y="9576"/>
                      <a:pt x="3556" y="9374"/>
                      <a:pt x="3875" y="8865"/>
                    </a:cubicBezTo>
                    <a:cubicBezTo>
                      <a:pt x="4934" y="7249"/>
                      <a:pt x="5102" y="5046"/>
                      <a:pt x="5325" y="3067"/>
                    </a:cubicBezTo>
                    <a:cubicBezTo>
                      <a:pt x="5018" y="2956"/>
                      <a:pt x="4795" y="2900"/>
                      <a:pt x="4795" y="2900"/>
                    </a:cubicBezTo>
                    <a:lnTo>
                      <a:pt x="4990" y="1"/>
                    </a:lnTo>
                    <a:lnTo>
                      <a:pt x="4990" y="1"/>
                    </a:lnTo>
                    <a:lnTo>
                      <a:pt x="2509" y="28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31;p59">
                <a:extLst>
                  <a:ext uri="{FF2B5EF4-FFF2-40B4-BE49-F238E27FC236}">
                    <a16:creationId xmlns:a16="http://schemas.microsoft.com/office/drawing/2014/main" id="{3DEF4706-A30C-E7DC-0DEC-EF177D17B7A6}"/>
                  </a:ext>
                </a:extLst>
              </p:cNvPr>
              <p:cNvSpPr/>
              <p:nvPr/>
            </p:nvSpPr>
            <p:spPr>
              <a:xfrm>
                <a:off x="4434810" y="3388804"/>
                <a:ext cx="302143" cy="355214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6064" extrusionOk="0">
                    <a:moveTo>
                      <a:pt x="5158" y="0"/>
                    </a:moveTo>
                    <a:cubicBezTo>
                      <a:pt x="4489" y="725"/>
                      <a:pt x="3597" y="1255"/>
                      <a:pt x="2649" y="1450"/>
                    </a:cubicBezTo>
                    <a:cubicBezTo>
                      <a:pt x="2448" y="1496"/>
                      <a:pt x="2245" y="1518"/>
                      <a:pt x="2045" y="1518"/>
                    </a:cubicBezTo>
                    <a:cubicBezTo>
                      <a:pt x="1273" y="1518"/>
                      <a:pt x="532" y="1189"/>
                      <a:pt x="1" y="613"/>
                    </a:cubicBezTo>
                    <a:lnTo>
                      <a:pt x="1" y="613"/>
                    </a:lnTo>
                    <a:cubicBezTo>
                      <a:pt x="168" y="1840"/>
                      <a:pt x="503" y="3039"/>
                      <a:pt x="949" y="4209"/>
                    </a:cubicBezTo>
                    <a:cubicBezTo>
                      <a:pt x="1295" y="5056"/>
                      <a:pt x="2014" y="6063"/>
                      <a:pt x="2765" y="6063"/>
                    </a:cubicBezTo>
                    <a:cubicBezTo>
                      <a:pt x="3102" y="6063"/>
                      <a:pt x="3445" y="5861"/>
                      <a:pt x="3764" y="5352"/>
                    </a:cubicBezTo>
                    <a:cubicBezTo>
                      <a:pt x="4740" y="3847"/>
                      <a:pt x="4963" y="1840"/>
                      <a:pt x="5158" y="0"/>
                    </a:cubicBezTo>
                    <a:close/>
                  </a:path>
                </a:pathLst>
              </a:custGeom>
              <a:solidFill>
                <a:srgbClr val="F75F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32;p59">
                <a:extLst>
                  <a:ext uri="{FF2B5EF4-FFF2-40B4-BE49-F238E27FC236}">
                    <a16:creationId xmlns:a16="http://schemas.microsoft.com/office/drawing/2014/main" id="{4B05C823-5D54-E3D5-04F4-ED83BC79F023}"/>
                  </a:ext>
                </a:extLst>
              </p:cNvPr>
              <p:cNvSpPr/>
              <p:nvPr/>
            </p:nvSpPr>
            <p:spPr>
              <a:xfrm>
                <a:off x="4428307" y="3183016"/>
                <a:ext cx="290720" cy="125180"/>
              </a:xfrm>
              <a:custGeom>
                <a:avLst/>
                <a:gdLst/>
                <a:ahLst/>
                <a:cxnLst/>
                <a:rect l="l" t="t" r="r" b="b"/>
                <a:pathLst>
                  <a:path w="4963" h="2137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cubicBezTo>
                      <a:pt x="0" y="1412"/>
                      <a:pt x="1013" y="2136"/>
                      <a:pt x="2259" y="2136"/>
                    </a:cubicBezTo>
                    <a:cubicBezTo>
                      <a:pt x="2368" y="2136"/>
                      <a:pt x="2480" y="2131"/>
                      <a:pt x="2593" y="2119"/>
                    </a:cubicBezTo>
                    <a:cubicBezTo>
                      <a:pt x="3429" y="2064"/>
                      <a:pt x="4265" y="1785"/>
                      <a:pt x="4683" y="1032"/>
                    </a:cubicBezTo>
                    <a:cubicBezTo>
                      <a:pt x="4795" y="865"/>
                      <a:pt x="4879" y="670"/>
                      <a:pt x="4934" y="475"/>
                    </a:cubicBezTo>
                    <a:lnTo>
                      <a:pt x="4962" y="1"/>
                    </a:lnTo>
                    <a:lnTo>
                      <a:pt x="2481" y="28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1E23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733;p59">
                <a:extLst>
                  <a:ext uri="{FF2B5EF4-FFF2-40B4-BE49-F238E27FC236}">
                    <a16:creationId xmlns:a16="http://schemas.microsoft.com/office/drawing/2014/main" id="{2DF9D1AD-EC38-E756-DA68-E0918053D602}"/>
                  </a:ext>
                </a:extLst>
              </p:cNvPr>
              <p:cNvSpPr/>
              <p:nvPr/>
            </p:nvSpPr>
            <p:spPr>
              <a:xfrm>
                <a:off x="4096808" y="3352837"/>
                <a:ext cx="929156" cy="2085593"/>
              </a:xfrm>
              <a:custGeom>
                <a:avLst/>
                <a:gdLst/>
                <a:ahLst/>
                <a:cxnLst/>
                <a:rect l="l" t="t" r="r" b="b"/>
                <a:pathLst>
                  <a:path w="15862" h="35604" extrusionOk="0">
                    <a:moveTo>
                      <a:pt x="10426" y="1"/>
                    </a:moveTo>
                    <a:lnTo>
                      <a:pt x="8224" y="6998"/>
                    </a:lnTo>
                    <a:lnTo>
                      <a:pt x="5548" y="85"/>
                    </a:lnTo>
                    <a:cubicBezTo>
                      <a:pt x="5548" y="85"/>
                      <a:pt x="2342" y="809"/>
                      <a:pt x="1980" y="2147"/>
                    </a:cubicBezTo>
                    <a:lnTo>
                      <a:pt x="1" y="35040"/>
                    </a:lnTo>
                    <a:cubicBezTo>
                      <a:pt x="1" y="35040"/>
                      <a:pt x="1820" y="35603"/>
                      <a:pt x="3530" y="35603"/>
                    </a:cubicBezTo>
                    <a:cubicBezTo>
                      <a:pt x="3760" y="35603"/>
                      <a:pt x="3988" y="35593"/>
                      <a:pt x="4210" y="35570"/>
                    </a:cubicBezTo>
                    <a:cubicBezTo>
                      <a:pt x="5500" y="35413"/>
                      <a:pt x="5954" y="34955"/>
                      <a:pt x="7206" y="34955"/>
                    </a:cubicBezTo>
                    <a:cubicBezTo>
                      <a:pt x="7740" y="34955"/>
                      <a:pt x="8418" y="35038"/>
                      <a:pt x="9367" y="35263"/>
                    </a:cubicBezTo>
                    <a:cubicBezTo>
                      <a:pt x="10064" y="35428"/>
                      <a:pt x="10769" y="35493"/>
                      <a:pt x="11443" y="35493"/>
                    </a:cubicBezTo>
                    <a:cubicBezTo>
                      <a:pt x="13841" y="35493"/>
                      <a:pt x="15862" y="34678"/>
                      <a:pt x="15862" y="34678"/>
                    </a:cubicBezTo>
                    <a:lnTo>
                      <a:pt x="14273" y="2147"/>
                    </a:lnTo>
                    <a:cubicBezTo>
                      <a:pt x="14273" y="2147"/>
                      <a:pt x="13938" y="531"/>
                      <a:pt x="104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734;p59">
                <a:extLst>
                  <a:ext uri="{FF2B5EF4-FFF2-40B4-BE49-F238E27FC236}">
                    <a16:creationId xmlns:a16="http://schemas.microsoft.com/office/drawing/2014/main" id="{8B297195-12D6-D2EA-573C-C41E418E0029}"/>
                  </a:ext>
                </a:extLst>
              </p:cNvPr>
              <p:cNvSpPr/>
              <p:nvPr/>
            </p:nvSpPr>
            <p:spPr>
              <a:xfrm>
                <a:off x="4513189" y="3793761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2735;p59">
                <a:extLst>
                  <a:ext uri="{FF2B5EF4-FFF2-40B4-BE49-F238E27FC236}">
                    <a16:creationId xmlns:a16="http://schemas.microsoft.com/office/drawing/2014/main" id="{4F2310E0-E7D5-D5AD-33E6-99979F9E3B82}"/>
                  </a:ext>
                </a:extLst>
              </p:cNvPr>
              <p:cNvSpPr/>
              <p:nvPr/>
            </p:nvSpPr>
            <p:spPr>
              <a:xfrm>
                <a:off x="4513189" y="3793761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2736;p59">
                <a:extLst>
                  <a:ext uri="{FF2B5EF4-FFF2-40B4-BE49-F238E27FC236}">
                    <a16:creationId xmlns:a16="http://schemas.microsoft.com/office/drawing/2014/main" id="{7730F286-6943-8791-2063-D5DEAC711C35}"/>
                  </a:ext>
                </a:extLst>
              </p:cNvPr>
              <p:cNvSpPr/>
              <p:nvPr/>
            </p:nvSpPr>
            <p:spPr>
              <a:xfrm>
                <a:off x="4513189" y="4103995"/>
                <a:ext cx="44167" cy="3643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2" extrusionOk="0">
                    <a:moveTo>
                      <a:pt x="447" y="1"/>
                    </a:moveTo>
                    <a:cubicBezTo>
                      <a:pt x="140" y="1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2737;p59">
                <a:extLst>
                  <a:ext uri="{FF2B5EF4-FFF2-40B4-BE49-F238E27FC236}">
                    <a16:creationId xmlns:a16="http://schemas.microsoft.com/office/drawing/2014/main" id="{63E6F41B-7226-9C24-F600-7741B7D94404}"/>
                  </a:ext>
                </a:extLst>
              </p:cNvPr>
              <p:cNvSpPr/>
              <p:nvPr/>
            </p:nvSpPr>
            <p:spPr>
              <a:xfrm>
                <a:off x="4519750" y="4414230"/>
                <a:ext cx="37607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15" extrusionOk="0">
                    <a:moveTo>
                      <a:pt x="335" y="1"/>
                    </a:moveTo>
                    <a:cubicBezTo>
                      <a:pt x="140" y="1"/>
                      <a:pt x="0" y="140"/>
                      <a:pt x="0" y="308"/>
                    </a:cubicBezTo>
                    <a:cubicBezTo>
                      <a:pt x="0" y="475"/>
                      <a:pt x="140" y="614"/>
                      <a:pt x="335" y="614"/>
                    </a:cubicBezTo>
                    <a:cubicBezTo>
                      <a:pt x="502" y="614"/>
                      <a:pt x="642" y="475"/>
                      <a:pt x="642" y="308"/>
                    </a:cubicBezTo>
                    <a:cubicBezTo>
                      <a:pt x="642" y="140"/>
                      <a:pt x="502" y="1"/>
                      <a:pt x="335" y="1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738;p59">
                <a:extLst>
                  <a:ext uri="{FF2B5EF4-FFF2-40B4-BE49-F238E27FC236}">
                    <a16:creationId xmlns:a16="http://schemas.microsoft.com/office/drawing/2014/main" id="{BD531BA6-28E2-7778-7359-9D30E4CE51B5}"/>
                  </a:ext>
                </a:extLst>
              </p:cNvPr>
              <p:cNvSpPr/>
              <p:nvPr/>
            </p:nvSpPr>
            <p:spPr>
              <a:xfrm>
                <a:off x="4519750" y="4414230"/>
                <a:ext cx="37607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15" extrusionOk="0">
                    <a:moveTo>
                      <a:pt x="335" y="1"/>
                    </a:moveTo>
                    <a:cubicBezTo>
                      <a:pt x="140" y="1"/>
                      <a:pt x="0" y="140"/>
                      <a:pt x="0" y="308"/>
                    </a:cubicBezTo>
                    <a:cubicBezTo>
                      <a:pt x="0" y="475"/>
                      <a:pt x="140" y="614"/>
                      <a:pt x="335" y="614"/>
                    </a:cubicBezTo>
                    <a:cubicBezTo>
                      <a:pt x="502" y="614"/>
                      <a:pt x="642" y="475"/>
                      <a:pt x="642" y="308"/>
                    </a:cubicBezTo>
                    <a:cubicBezTo>
                      <a:pt x="642" y="140"/>
                      <a:pt x="502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739;p59">
                <a:extLst>
                  <a:ext uri="{FF2B5EF4-FFF2-40B4-BE49-F238E27FC236}">
                    <a16:creationId xmlns:a16="http://schemas.microsoft.com/office/drawing/2014/main" id="{67304940-CE10-6F9F-61F4-941EE6D036A5}"/>
                  </a:ext>
                </a:extLst>
              </p:cNvPr>
              <p:cNvSpPr/>
              <p:nvPr/>
            </p:nvSpPr>
            <p:spPr>
              <a:xfrm>
                <a:off x="4519750" y="4724523"/>
                <a:ext cx="37607" cy="3760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35" y="0"/>
                    </a:moveTo>
                    <a:cubicBezTo>
                      <a:pt x="140" y="0"/>
                      <a:pt x="0" y="140"/>
                      <a:pt x="0" y="307"/>
                    </a:cubicBezTo>
                    <a:cubicBezTo>
                      <a:pt x="0" y="502"/>
                      <a:pt x="140" y="641"/>
                      <a:pt x="335" y="641"/>
                    </a:cubicBezTo>
                    <a:cubicBezTo>
                      <a:pt x="502" y="641"/>
                      <a:pt x="642" y="502"/>
                      <a:pt x="642" y="307"/>
                    </a:cubicBezTo>
                    <a:cubicBezTo>
                      <a:pt x="642" y="140"/>
                      <a:pt x="502" y="0"/>
                      <a:pt x="335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740;p59">
                <a:extLst>
                  <a:ext uri="{FF2B5EF4-FFF2-40B4-BE49-F238E27FC236}">
                    <a16:creationId xmlns:a16="http://schemas.microsoft.com/office/drawing/2014/main" id="{69FE5406-4DA8-787E-453F-1CDA7A60CE5A}"/>
                  </a:ext>
                </a:extLst>
              </p:cNvPr>
              <p:cNvSpPr/>
              <p:nvPr/>
            </p:nvSpPr>
            <p:spPr>
              <a:xfrm>
                <a:off x="4519750" y="4724523"/>
                <a:ext cx="37607" cy="37607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42" extrusionOk="0">
                    <a:moveTo>
                      <a:pt x="335" y="0"/>
                    </a:moveTo>
                    <a:cubicBezTo>
                      <a:pt x="140" y="0"/>
                      <a:pt x="0" y="140"/>
                      <a:pt x="0" y="307"/>
                    </a:cubicBezTo>
                    <a:cubicBezTo>
                      <a:pt x="0" y="502"/>
                      <a:pt x="140" y="641"/>
                      <a:pt x="335" y="641"/>
                    </a:cubicBezTo>
                    <a:cubicBezTo>
                      <a:pt x="502" y="641"/>
                      <a:pt x="642" y="502"/>
                      <a:pt x="642" y="307"/>
                    </a:cubicBezTo>
                    <a:cubicBezTo>
                      <a:pt x="642" y="140"/>
                      <a:pt x="502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741;p59">
                <a:extLst>
                  <a:ext uri="{FF2B5EF4-FFF2-40B4-BE49-F238E27FC236}">
                    <a16:creationId xmlns:a16="http://schemas.microsoft.com/office/drawing/2014/main" id="{9C555AA0-6D45-9309-C506-40AEE02E4605}"/>
                  </a:ext>
                </a:extLst>
              </p:cNvPr>
              <p:cNvSpPr/>
              <p:nvPr/>
            </p:nvSpPr>
            <p:spPr>
              <a:xfrm>
                <a:off x="4513189" y="5036397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2742;p59">
                <a:extLst>
                  <a:ext uri="{FF2B5EF4-FFF2-40B4-BE49-F238E27FC236}">
                    <a16:creationId xmlns:a16="http://schemas.microsoft.com/office/drawing/2014/main" id="{46E71120-CA3D-C856-1AFF-AA25A5727332}"/>
                  </a:ext>
                </a:extLst>
              </p:cNvPr>
              <p:cNvSpPr/>
              <p:nvPr/>
            </p:nvSpPr>
            <p:spPr>
              <a:xfrm>
                <a:off x="4513189" y="5036397"/>
                <a:ext cx="44167" cy="36377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21" extrusionOk="0">
                    <a:moveTo>
                      <a:pt x="447" y="0"/>
                    </a:moveTo>
                    <a:cubicBezTo>
                      <a:pt x="140" y="0"/>
                      <a:pt x="1" y="335"/>
                      <a:pt x="196" y="530"/>
                    </a:cubicBezTo>
                    <a:cubicBezTo>
                      <a:pt x="259" y="593"/>
                      <a:pt x="339" y="621"/>
                      <a:pt x="419" y="621"/>
                    </a:cubicBezTo>
                    <a:cubicBezTo>
                      <a:pt x="587" y="621"/>
                      <a:pt x="754" y="496"/>
                      <a:pt x="754" y="307"/>
                    </a:cubicBezTo>
                    <a:cubicBezTo>
                      <a:pt x="754" y="140"/>
                      <a:pt x="614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743;p59">
                <a:extLst>
                  <a:ext uri="{FF2B5EF4-FFF2-40B4-BE49-F238E27FC236}">
                    <a16:creationId xmlns:a16="http://schemas.microsoft.com/office/drawing/2014/main" id="{DFCA580D-8103-C334-A062-09DBAEE2F541}"/>
                  </a:ext>
                </a:extLst>
              </p:cNvPr>
              <p:cNvSpPr/>
              <p:nvPr/>
            </p:nvSpPr>
            <p:spPr>
              <a:xfrm>
                <a:off x="4264989" y="3285940"/>
                <a:ext cx="311984" cy="475181"/>
              </a:xfrm>
              <a:custGeom>
                <a:avLst/>
                <a:gdLst/>
                <a:ahLst/>
                <a:cxnLst/>
                <a:rect l="l" t="t" r="r" b="b"/>
                <a:pathLst>
                  <a:path w="5326" h="8112" extrusionOk="0">
                    <a:moveTo>
                      <a:pt x="2900" y="0"/>
                    </a:moveTo>
                    <a:cubicBezTo>
                      <a:pt x="2900" y="0"/>
                      <a:pt x="475" y="1617"/>
                      <a:pt x="280" y="1896"/>
                    </a:cubicBezTo>
                    <a:cubicBezTo>
                      <a:pt x="140" y="2258"/>
                      <a:pt x="29" y="2676"/>
                      <a:pt x="1" y="3066"/>
                    </a:cubicBezTo>
                    <a:lnTo>
                      <a:pt x="1450" y="2843"/>
                    </a:lnTo>
                    <a:lnTo>
                      <a:pt x="1450" y="2843"/>
                    </a:lnTo>
                    <a:cubicBezTo>
                      <a:pt x="1450" y="2843"/>
                      <a:pt x="1060" y="3707"/>
                      <a:pt x="1144" y="3930"/>
                    </a:cubicBezTo>
                    <a:cubicBezTo>
                      <a:pt x="1227" y="4181"/>
                      <a:pt x="5325" y="8112"/>
                      <a:pt x="5325" y="8112"/>
                    </a:cubicBezTo>
                    <a:cubicBezTo>
                      <a:pt x="5325" y="8112"/>
                      <a:pt x="5102" y="3875"/>
                      <a:pt x="2956" y="1115"/>
                    </a:cubicBezTo>
                    <a:lnTo>
                      <a:pt x="2900" y="0"/>
                    </a:lnTo>
                    <a:close/>
                  </a:path>
                </a:pathLst>
              </a:custGeom>
              <a:solidFill>
                <a:srgbClr val="C2D7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744;p59">
                <a:extLst>
                  <a:ext uri="{FF2B5EF4-FFF2-40B4-BE49-F238E27FC236}">
                    <a16:creationId xmlns:a16="http://schemas.microsoft.com/office/drawing/2014/main" id="{49F9F848-934C-C01F-0E61-B2FE4F610642}"/>
                  </a:ext>
                </a:extLst>
              </p:cNvPr>
              <p:cNvSpPr/>
              <p:nvPr/>
            </p:nvSpPr>
            <p:spPr>
              <a:xfrm>
                <a:off x="4580145" y="3285940"/>
                <a:ext cx="311925" cy="47518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8112" extrusionOk="0">
                    <a:moveTo>
                      <a:pt x="2259" y="0"/>
                    </a:moveTo>
                    <a:lnTo>
                      <a:pt x="2203" y="1115"/>
                    </a:lnTo>
                    <a:cubicBezTo>
                      <a:pt x="84" y="3875"/>
                      <a:pt x="1" y="8112"/>
                      <a:pt x="1" y="8112"/>
                    </a:cubicBezTo>
                    <a:cubicBezTo>
                      <a:pt x="1" y="8112"/>
                      <a:pt x="4071" y="4181"/>
                      <a:pt x="4182" y="3930"/>
                    </a:cubicBezTo>
                    <a:cubicBezTo>
                      <a:pt x="4266" y="3707"/>
                      <a:pt x="3875" y="2843"/>
                      <a:pt x="3875" y="2843"/>
                    </a:cubicBezTo>
                    <a:lnTo>
                      <a:pt x="3875" y="2843"/>
                    </a:lnTo>
                    <a:lnTo>
                      <a:pt x="5325" y="3066"/>
                    </a:lnTo>
                    <a:cubicBezTo>
                      <a:pt x="5269" y="2676"/>
                      <a:pt x="5186" y="2258"/>
                      <a:pt x="5046" y="1896"/>
                    </a:cubicBezTo>
                    <a:cubicBezTo>
                      <a:pt x="4851" y="1617"/>
                      <a:pt x="2259" y="0"/>
                      <a:pt x="2259" y="0"/>
                    </a:cubicBezTo>
                    <a:close/>
                  </a:path>
                </a:pathLst>
              </a:custGeom>
              <a:solidFill>
                <a:srgbClr val="C2D7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745;p59">
                <a:extLst>
                  <a:ext uri="{FF2B5EF4-FFF2-40B4-BE49-F238E27FC236}">
                    <a16:creationId xmlns:a16="http://schemas.microsoft.com/office/drawing/2014/main" id="{B62A40A3-C569-E879-2819-529A36D537BF}"/>
                  </a:ext>
                </a:extLst>
              </p:cNvPr>
              <p:cNvSpPr/>
              <p:nvPr/>
            </p:nvSpPr>
            <p:spPr>
              <a:xfrm>
                <a:off x="4379335" y="2734008"/>
                <a:ext cx="385381" cy="516009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8809" extrusionOk="0">
                    <a:moveTo>
                      <a:pt x="3122" y="0"/>
                    </a:moveTo>
                    <a:cubicBezTo>
                      <a:pt x="1422" y="0"/>
                      <a:pt x="28" y="1394"/>
                      <a:pt x="28" y="3094"/>
                    </a:cubicBezTo>
                    <a:lnTo>
                      <a:pt x="28" y="5547"/>
                    </a:lnTo>
                    <a:cubicBezTo>
                      <a:pt x="0" y="7276"/>
                      <a:pt x="1366" y="8697"/>
                      <a:pt x="3094" y="8809"/>
                    </a:cubicBezTo>
                    <a:lnTo>
                      <a:pt x="3485" y="8809"/>
                    </a:lnTo>
                    <a:cubicBezTo>
                      <a:pt x="5241" y="8697"/>
                      <a:pt x="6579" y="7276"/>
                      <a:pt x="6579" y="5547"/>
                    </a:cubicBezTo>
                    <a:lnTo>
                      <a:pt x="6579" y="3094"/>
                    </a:lnTo>
                    <a:cubicBezTo>
                      <a:pt x="6551" y="1394"/>
                      <a:pt x="5185" y="0"/>
                      <a:pt x="345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746;p59">
                <a:extLst>
                  <a:ext uri="{FF2B5EF4-FFF2-40B4-BE49-F238E27FC236}">
                    <a16:creationId xmlns:a16="http://schemas.microsoft.com/office/drawing/2014/main" id="{3A8E7B4F-E932-B366-4007-A4749255645C}"/>
                  </a:ext>
                </a:extLst>
              </p:cNvPr>
              <p:cNvSpPr/>
              <p:nvPr/>
            </p:nvSpPr>
            <p:spPr>
              <a:xfrm>
                <a:off x="4380917" y="2734008"/>
                <a:ext cx="38380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3652" extrusionOk="0">
                    <a:moveTo>
                      <a:pt x="3095" y="0"/>
                    </a:moveTo>
                    <a:cubicBezTo>
                      <a:pt x="1395" y="0"/>
                      <a:pt x="1" y="1394"/>
                      <a:pt x="1" y="3094"/>
                    </a:cubicBezTo>
                    <a:lnTo>
                      <a:pt x="1" y="3652"/>
                    </a:lnTo>
                    <a:cubicBezTo>
                      <a:pt x="57" y="3373"/>
                      <a:pt x="224" y="3122"/>
                      <a:pt x="447" y="2983"/>
                    </a:cubicBezTo>
                    <a:cubicBezTo>
                      <a:pt x="642" y="2899"/>
                      <a:pt x="837" y="2871"/>
                      <a:pt x="1032" y="2788"/>
                    </a:cubicBezTo>
                    <a:cubicBezTo>
                      <a:pt x="1116" y="2732"/>
                      <a:pt x="1200" y="2648"/>
                      <a:pt x="1200" y="2565"/>
                    </a:cubicBezTo>
                    <a:cubicBezTo>
                      <a:pt x="1200" y="2481"/>
                      <a:pt x="1172" y="2425"/>
                      <a:pt x="1116" y="2370"/>
                    </a:cubicBezTo>
                    <a:lnTo>
                      <a:pt x="893" y="2063"/>
                    </a:lnTo>
                    <a:cubicBezTo>
                      <a:pt x="837" y="2007"/>
                      <a:pt x="782" y="1924"/>
                      <a:pt x="754" y="1812"/>
                    </a:cubicBezTo>
                    <a:cubicBezTo>
                      <a:pt x="698" y="1728"/>
                      <a:pt x="726" y="1617"/>
                      <a:pt x="782" y="1533"/>
                    </a:cubicBezTo>
                    <a:cubicBezTo>
                      <a:pt x="854" y="1479"/>
                      <a:pt x="949" y="1449"/>
                      <a:pt x="1045" y="1449"/>
                    </a:cubicBezTo>
                    <a:cubicBezTo>
                      <a:pt x="1097" y="1449"/>
                      <a:pt x="1150" y="1458"/>
                      <a:pt x="1200" y="1478"/>
                    </a:cubicBezTo>
                    <a:cubicBezTo>
                      <a:pt x="1534" y="1589"/>
                      <a:pt x="1869" y="1728"/>
                      <a:pt x="2175" y="1924"/>
                    </a:cubicBezTo>
                    <a:cubicBezTo>
                      <a:pt x="2510" y="2119"/>
                      <a:pt x="2872" y="2230"/>
                      <a:pt x="3262" y="2286"/>
                    </a:cubicBezTo>
                    <a:cubicBezTo>
                      <a:pt x="3653" y="2258"/>
                      <a:pt x="4015" y="2119"/>
                      <a:pt x="4350" y="1924"/>
                    </a:cubicBezTo>
                    <a:cubicBezTo>
                      <a:pt x="4656" y="1728"/>
                      <a:pt x="4991" y="1589"/>
                      <a:pt x="5353" y="1478"/>
                    </a:cubicBezTo>
                    <a:cubicBezTo>
                      <a:pt x="5402" y="1458"/>
                      <a:pt x="5452" y="1449"/>
                      <a:pt x="5500" y="1449"/>
                    </a:cubicBezTo>
                    <a:cubicBezTo>
                      <a:pt x="5588" y="1449"/>
                      <a:pt x="5671" y="1479"/>
                      <a:pt x="5743" y="1533"/>
                    </a:cubicBezTo>
                    <a:cubicBezTo>
                      <a:pt x="5799" y="1617"/>
                      <a:pt x="5827" y="1728"/>
                      <a:pt x="5799" y="1812"/>
                    </a:cubicBezTo>
                    <a:cubicBezTo>
                      <a:pt x="5743" y="1924"/>
                      <a:pt x="5715" y="2007"/>
                      <a:pt x="5632" y="2063"/>
                    </a:cubicBezTo>
                    <a:lnTo>
                      <a:pt x="5409" y="2370"/>
                    </a:lnTo>
                    <a:cubicBezTo>
                      <a:pt x="5381" y="2425"/>
                      <a:pt x="5353" y="2481"/>
                      <a:pt x="5325" y="2565"/>
                    </a:cubicBezTo>
                    <a:cubicBezTo>
                      <a:pt x="5353" y="2648"/>
                      <a:pt x="5409" y="2732"/>
                      <a:pt x="5492" y="2788"/>
                    </a:cubicBezTo>
                    <a:cubicBezTo>
                      <a:pt x="5688" y="2871"/>
                      <a:pt x="5883" y="2899"/>
                      <a:pt x="6078" y="2983"/>
                    </a:cubicBezTo>
                    <a:cubicBezTo>
                      <a:pt x="6329" y="3122"/>
                      <a:pt x="6496" y="3373"/>
                      <a:pt x="6552" y="3652"/>
                    </a:cubicBezTo>
                    <a:lnTo>
                      <a:pt x="6552" y="3094"/>
                    </a:lnTo>
                    <a:cubicBezTo>
                      <a:pt x="6524" y="1394"/>
                      <a:pt x="5158" y="0"/>
                      <a:pt x="3430" y="0"/>
                    </a:cubicBezTo>
                    <a:close/>
                  </a:path>
                </a:pathLst>
              </a:custGeom>
              <a:solidFill>
                <a:srgbClr val="261E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747;p59">
                <a:extLst>
                  <a:ext uri="{FF2B5EF4-FFF2-40B4-BE49-F238E27FC236}">
                    <a16:creationId xmlns:a16="http://schemas.microsoft.com/office/drawing/2014/main" id="{AB5695D3-22A8-443D-9944-C0CBF91CAC1F}"/>
                  </a:ext>
                </a:extLst>
              </p:cNvPr>
              <p:cNvSpPr/>
              <p:nvPr/>
            </p:nvSpPr>
            <p:spPr>
              <a:xfrm>
                <a:off x="4296036" y="2909862"/>
                <a:ext cx="84937" cy="101808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1738" extrusionOk="0">
                    <a:moveTo>
                      <a:pt x="854" y="0"/>
                    </a:moveTo>
                    <a:cubicBezTo>
                      <a:pt x="822" y="0"/>
                      <a:pt x="788" y="3"/>
                      <a:pt x="753" y="9"/>
                    </a:cubicBezTo>
                    <a:cubicBezTo>
                      <a:pt x="84" y="120"/>
                      <a:pt x="0" y="1737"/>
                      <a:pt x="1450" y="1737"/>
                    </a:cubicBezTo>
                    <a:lnTo>
                      <a:pt x="1450" y="901"/>
                    </a:lnTo>
                    <a:cubicBezTo>
                      <a:pt x="1450" y="901"/>
                      <a:pt x="1425" y="0"/>
                      <a:pt x="854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748;p59">
                <a:extLst>
                  <a:ext uri="{FF2B5EF4-FFF2-40B4-BE49-F238E27FC236}">
                    <a16:creationId xmlns:a16="http://schemas.microsoft.com/office/drawing/2014/main" id="{551B0DB9-1915-6BB5-E79D-9A30406F35B1}"/>
                  </a:ext>
                </a:extLst>
              </p:cNvPr>
              <p:cNvSpPr/>
              <p:nvPr/>
            </p:nvSpPr>
            <p:spPr>
              <a:xfrm>
                <a:off x="4325443" y="2926675"/>
                <a:ext cx="45749" cy="65372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116" fill="none" extrusionOk="0">
                    <a:moveTo>
                      <a:pt x="502" y="0"/>
                    </a:moveTo>
                    <a:cubicBezTo>
                      <a:pt x="446" y="168"/>
                      <a:pt x="418" y="363"/>
                      <a:pt x="418" y="530"/>
                    </a:cubicBezTo>
                    <a:cubicBezTo>
                      <a:pt x="390" y="725"/>
                      <a:pt x="446" y="893"/>
                      <a:pt x="558" y="1060"/>
                    </a:cubicBezTo>
                    <a:cubicBezTo>
                      <a:pt x="586" y="1088"/>
                      <a:pt x="613" y="1116"/>
                      <a:pt x="641" y="1116"/>
                    </a:cubicBezTo>
                    <a:cubicBezTo>
                      <a:pt x="697" y="1116"/>
                      <a:pt x="725" y="1060"/>
                      <a:pt x="753" y="1032"/>
                    </a:cubicBezTo>
                    <a:cubicBezTo>
                      <a:pt x="781" y="893"/>
                      <a:pt x="753" y="781"/>
                      <a:pt x="669" y="670"/>
                    </a:cubicBezTo>
                    <a:cubicBezTo>
                      <a:pt x="530" y="419"/>
                      <a:pt x="279" y="251"/>
                      <a:pt x="0" y="19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749;p59">
                <a:extLst>
                  <a:ext uri="{FF2B5EF4-FFF2-40B4-BE49-F238E27FC236}">
                    <a16:creationId xmlns:a16="http://schemas.microsoft.com/office/drawing/2014/main" id="{ECA9D393-B241-0DEB-0A6C-E28A72F7AEF7}"/>
                  </a:ext>
                </a:extLst>
              </p:cNvPr>
              <p:cNvSpPr/>
              <p:nvPr/>
            </p:nvSpPr>
            <p:spPr>
              <a:xfrm>
                <a:off x="4392398" y="3013196"/>
                <a:ext cx="106201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2371" fill="none" extrusionOk="0">
                    <a:moveTo>
                      <a:pt x="0" y="1"/>
                    </a:moveTo>
                    <a:cubicBezTo>
                      <a:pt x="363" y="949"/>
                      <a:pt x="976" y="1785"/>
                      <a:pt x="1812" y="237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750;p59">
                <a:extLst>
                  <a:ext uri="{FF2B5EF4-FFF2-40B4-BE49-F238E27FC236}">
                    <a16:creationId xmlns:a16="http://schemas.microsoft.com/office/drawing/2014/main" id="{3A0875FE-2775-E02A-190E-CBDA47019624}"/>
                  </a:ext>
                </a:extLst>
              </p:cNvPr>
              <p:cNvSpPr/>
              <p:nvPr/>
            </p:nvSpPr>
            <p:spPr>
              <a:xfrm>
                <a:off x="4464216" y="3027556"/>
                <a:ext cx="22904" cy="21264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63" fill="none" extrusionOk="0">
                    <a:moveTo>
                      <a:pt x="1" y="363"/>
                    </a:moveTo>
                    <a:lnTo>
                      <a:pt x="391" y="0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751;p59">
                <a:extLst>
                  <a:ext uri="{FF2B5EF4-FFF2-40B4-BE49-F238E27FC236}">
                    <a16:creationId xmlns:a16="http://schemas.microsoft.com/office/drawing/2014/main" id="{3E48400F-0D81-9214-2E37-662129777FA3}"/>
                  </a:ext>
                </a:extLst>
              </p:cNvPr>
              <p:cNvSpPr/>
              <p:nvPr/>
            </p:nvSpPr>
            <p:spPr>
              <a:xfrm>
                <a:off x="4438090" y="3025916"/>
                <a:ext cx="11481" cy="114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fill="none" extrusionOk="0">
                    <a:moveTo>
                      <a:pt x="1" y="196"/>
                    </a:moveTo>
                    <a:lnTo>
                      <a:pt x="196" y="1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752;p59">
                <a:extLst>
                  <a:ext uri="{FF2B5EF4-FFF2-40B4-BE49-F238E27FC236}">
                    <a16:creationId xmlns:a16="http://schemas.microsoft.com/office/drawing/2014/main" id="{37A3922A-0DC3-AF54-B22C-CE5315F300ED}"/>
                  </a:ext>
                </a:extLst>
              </p:cNvPr>
              <p:cNvSpPr/>
              <p:nvPr/>
            </p:nvSpPr>
            <p:spPr>
              <a:xfrm>
                <a:off x="4763029" y="2909862"/>
                <a:ext cx="84996" cy="101808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738" extrusionOk="0">
                    <a:moveTo>
                      <a:pt x="597" y="0"/>
                    </a:moveTo>
                    <a:cubicBezTo>
                      <a:pt x="26" y="0"/>
                      <a:pt x="1" y="901"/>
                      <a:pt x="1" y="901"/>
                    </a:cubicBezTo>
                    <a:lnTo>
                      <a:pt x="1" y="1737"/>
                    </a:lnTo>
                    <a:cubicBezTo>
                      <a:pt x="1450" y="1737"/>
                      <a:pt x="1367" y="120"/>
                      <a:pt x="698" y="9"/>
                    </a:cubicBezTo>
                    <a:cubicBezTo>
                      <a:pt x="662" y="3"/>
                      <a:pt x="629" y="0"/>
                      <a:pt x="59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753;p59">
                <a:extLst>
                  <a:ext uri="{FF2B5EF4-FFF2-40B4-BE49-F238E27FC236}">
                    <a16:creationId xmlns:a16="http://schemas.microsoft.com/office/drawing/2014/main" id="{30D8CF33-BEE7-7326-15DC-286546C8A53D}"/>
                  </a:ext>
                </a:extLst>
              </p:cNvPr>
              <p:cNvSpPr/>
              <p:nvPr/>
            </p:nvSpPr>
            <p:spPr>
              <a:xfrm>
                <a:off x="4774452" y="2926675"/>
                <a:ext cx="44167" cy="6537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1116" fill="none" extrusionOk="0">
                    <a:moveTo>
                      <a:pt x="252" y="0"/>
                    </a:moveTo>
                    <a:cubicBezTo>
                      <a:pt x="308" y="168"/>
                      <a:pt x="335" y="363"/>
                      <a:pt x="335" y="530"/>
                    </a:cubicBezTo>
                    <a:cubicBezTo>
                      <a:pt x="363" y="725"/>
                      <a:pt x="308" y="893"/>
                      <a:pt x="196" y="1060"/>
                    </a:cubicBezTo>
                    <a:cubicBezTo>
                      <a:pt x="196" y="1088"/>
                      <a:pt x="140" y="1116"/>
                      <a:pt x="112" y="1116"/>
                    </a:cubicBezTo>
                    <a:cubicBezTo>
                      <a:pt x="57" y="1116"/>
                      <a:pt x="29" y="1060"/>
                      <a:pt x="29" y="1032"/>
                    </a:cubicBezTo>
                    <a:cubicBezTo>
                      <a:pt x="1" y="893"/>
                      <a:pt x="1" y="781"/>
                      <a:pt x="85" y="670"/>
                    </a:cubicBezTo>
                    <a:cubicBezTo>
                      <a:pt x="252" y="419"/>
                      <a:pt x="475" y="251"/>
                      <a:pt x="754" y="19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754;p59">
                <a:extLst>
                  <a:ext uri="{FF2B5EF4-FFF2-40B4-BE49-F238E27FC236}">
                    <a16:creationId xmlns:a16="http://schemas.microsoft.com/office/drawing/2014/main" id="{B16C28D1-B8A2-F924-3FF8-E4011AFD94DD}"/>
                  </a:ext>
                </a:extLst>
              </p:cNvPr>
              <p:cNvSpPr/>
              <p:nvPr/>
            </p:nvSpPr>
            <p:spPr>
              <a:xfrm>
                <a:off x="4472418" y="2954441"/>
                <a:ext cx="9841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921" extrusionOk="0">
                    <a:moveTo>
                      <a:pt x="84" y="0"/>
                    </a:moveTo>
                    <a:cubicBezTo>
                      <a:pt x="28" y="0"/>
                      <a:pt x="0" y="196"/>
                      <a:pt x="0" y="474"/>
                    </a:cubicBezTo>
                    <a:cubicBezTo>
                      <a:pt x="0" y="725"/>
                      <a:pt x="28" y="920"/>
                      <a:pt x="84" y="920"/>
                    </a:cubicBezTo>
                    <a:cubicBezTo>
                      <a:pt x="139" y="920"/>
                      <a:pt x="167" y="725"/>
                      <a:pt x="167" y="474"/>
                    </a:cubicBezTo>
                    <a:cubicBezTo>
                      <a:pt x="167" y="196"/>
                      <a:pt x="139" y="0"/>
                      <a:pt x="84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755;p59">
                <a:extLst>
                  <a:ext uri="{FF2B5EF4-FFF2-40B4-BE49-F238E27FC236}">
                    <a16:creationId xmlns:a16="http://schemas.microsoft.com/office/drawing/2014/main" id="{8C99EE51-AC20-97C3-9EAC-87650B72AC5E}"/>
                  </a:ext>
                </a:extLst>
              </p:cNvPr>
              <p:cNvSpPr/>
              <p:nvPr/>
            </p:nvSpPr>
            <p:spPr>
              <a:xfrm>
                <a:off x="4444651" y="2903126"/>
                <a:ext cx="52310" cy="23607"/>
              </a:xfrm>
              <a:custGeom>
                <a:avLst/>
                <a:gdLst/>
                <a:ahLst/>
                <a:cxnLst/>
                <a:rect l="l" t="t" r="r" b="b"/>
                <a:pathLst>
                  <a:path w="893" h="403" extrusionOk="0">
                    <a:moveTo>
                      <a:pt x="553" y="1"/>
                    </a:moveTo>
                    <a:cubicBezTo>
                      <a:pt x="525" y="1"/>
                      <a:pt x="499" y="4"/>
                      <a:pt x="474" y="12"/>
                    </a:cubicBezTo>
                    <a:cubicBezTo>
                      <a:pt x="449" y="7"/>
                      <a:pt x="426" y="5"/>
                      <a:pt x="402" y="5"/>
                    </a:cubicBezTo>
                    <a:cubicBezTo>
                      <a:pt x="295" y="5"/>
                      <a:pt x="203" y="55"/>
                      <a:pt x="112" y="124"/>
                    </a:cubicBezTo>
                    <a:cubicBezTo>
                      <a:pt x="56" y="179"/>
                      <a:pt x="28" y="291"/>
                      <a:pt x="0" y="402"/>
                    </a:cubicBezTo>
                    <a:cubicBezTo>
                      <a:pt x="193" y="287"/>
                      <a:pt x="398" y="225"/>
                      <a:pt x="608" y="225"/>
                    </a:cubicBezTo>
                    <a:cubicBezTo>
                      <a:pt x="702" y="225"/>
                      <a:pt x="797" y="237"/>
                      <a:pt x="892" y="263"/>
                    </a:cubicBezTo>
                    <a:cubicBezTo>
                      <a:pt x="892" y="152"/>
                      <a:pt x="836" y="68"/>
                      <a:pt x="753" y="40"/>
                    </a:cubicBezTo>
                    <a:cubicBezTo>
                      <a:pt x="694" y="20"/>
                      <a:pt x="621" y="1"/>
                      <a:pt x="553" y="1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756;p59">
                <a:extLst>
                  <a:ext uri="{FF2B5EF4-FFF2-40B4-BE49-F238E27FC236}">
                    <a16:creationId xmlns:a16="http://schemas.microsoft.com/office/drawing/2014/main" id="{0FFF2578-9905-F0C7-F53E-77DEC6A64347}"/>
                  </a:ext>
                </a:extLst>
              </p:cNvPr>
              <p:cNvSpPr/>
              <p:nvPr/>
            </p:nvSpPr>
            <p:spPr>
              <a:xfrm>
                <a:off x="4663444" y="2954441"/>
                <a:ext cx="11481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921" extrusionOk="0">
                    <a:moveTo>
                      <a:pt x="112" y="0"/>
                    </a:moveTo>
                    <a:cubicBezTo>
                      <a:pt x="56" y="0"/>
                      <a:pt x="0" y="196"/>
                      <a:pt x="0" y="474"/>
                    </a:cubicBezTo>
                    <a:cubicBezTo>
                      <a:pt x="0" y="725"/>
                      <a:pt x="56" y="920"/>
                      <a:pt x="112" y="920"/>
                    </a:cubicBezTo>
                    <a:cubicBezTo>
                      <a:pt x="140" y="920"/>
                      <a:pt x="196" y="725"/>
                      <a:pt x="196" y="474"/>
                    </a:cubicBezTo>
                    <a:cubicBezTo>
                      <a:pt x="196" y="196"/>
                      <a:pt x="140" y="0"/>
                      <a:pt x="112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757;p59">
                <a:extLst>
                  <a:ext uri="{FF2B5EF4-FFF2-40B4-BE49-F238E27FC236}">
                    <a16:creationId xmlns:a16="http://schemas.microsoft.com/office/drawing/2014/main" id="{510DFE69-F026-9241-00F5-8F5F61146EFC}"/>
                  </a:ext>
                </a:extLst>
              </p:cNvPr>
              <p:cNvSpPr/>
              <p:nvPr/>
            </p:nvSpPr>
            <p:spPr>
              <a:xfrm>
                <a:off x="4645460" y="2905879"/>
                <a:ext cx="50670" cy="27356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67" extrusionOk="0">
                    <a:moveTo>
                      <a:pt x="307" y="0"/>
                    </a:moveTo>
                    <a:cubicBezTo>
                      <a:pt x="259" y="0"/>
                      <a:pt x="210" y="7"/>
                      <a:pt x="168" y="21"/>
                    </a:cubicBezTo>
                    <a:cubicBezTo>
                      <a:pt x="84" y="49"/>
                      <a:pt x="1" y="132"/>
                      <a:pt x="1" y="244"/>
                    </a:cubicBezTo>
                    <a:cubicBezTo>
                      <a:pt x="63" y="233"/>
                      <a:pt x="126" y="227"/>
                      <a:pt x="188" y="227"/>
                    </a:cubicBezTo>
                    <a:cubicBezTo>
                      <a:pt x="430" y="227"/>
                      <a:pt x="665" y="312"/>
                      <a:pt x="865" y="467"/>
                    </a:cubicBezTo>
                    <a:cubicBezTo>
                      <a:pt x="865" y="355"/>
                      <a:pt x="837" y="272"/>
                      <a:pt x="781" y="188"/>
                    </a:cubicBezTo>
                    <a:cubicBezTo>
                      <a:pt x="698" y="77"/>
                      <a:pt x="586" y="21"/>
                      <a:pt x="447" y="21"/>
                    </a:cubicBezTo>
                    <a:cubicBezTo>
                      <a:pt x="405" y="7"/>
                      <a:pt x="356" y="0"/>
                      <a:pt x="307" y="0"/>
                    </a:cubicBezTo>
                    <a:close/>
                  </a:path>
                </a:pathLst>
              </a:custGeom>
              <a:solidFill>
                <a:srgbClr val="2A1F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758;p59">
                <a:extLst>
                  <a:ext uri="{FF2B5EF4-FFF2-40B4-BE49-F238E27FC236}">
                    <a16:creationId xmlns:a16="http://schemas.microsoft.com/office/drawing/2014/main" id="{7E0598ED-CE87-0BD6-1A2A-F344F8965689}"/>
                  </a:ext>
                </a:extLst>
              </p:cNvPr>
              <p:cNvSpPr/>
              <p:nvPr/>
            </p:nvSpPr>
            <p:spPr>
              <a:xfrm>
                <a:off x="4645460" y="3013196"/>
                <a:ext cx="106201" cy="138887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2371" fill="none" extrusionOk="0">
                    <a:moveTo>
                      <a:pt x="1813" y="1"/>
                    </a:moveTo>
                    <a:cubicBezTo>
                      <a:pt x="1450" y="949"/>
                      <a:pt x="837" y="1785"/>
                      <a:pt x="1" y="237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759;p59">
                <a:extLst>
                  <a:ext uri="{FF2B5EF4-FFF2-40B4-BE49-F238E27FC236}">
                    <a16:creationId xmlns:a16="http://schemas.microsoft.com/office/drawing/2014/main" id="{87A7F36C-6493-52DA-1CD7-6976771FA53B}"/>
                  </a:ext>
                </a:extLst>
              </p:cNvPr>
              <p:cNvSpPr/>
              <p:nvPr/>
            </p:nvSpPr>
            <p:spPr>
              <a:xfrm>
                <a:off x="4684650" y="3024276"/>
                <a:ext cx="18042" cy="1476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52" fill="none" extrusionOk="0">
                    <a:moveTo>
                      <a:pt x="307" y="252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760;p59">
                <a:extLst>
                  <a:ext uri="{FF2B5EF4-FFF2-40B4-BE49-F238E27FC236}">
                    <a16:creationId xmlns:a16="http://schemas.microsoft.com/office/drawing/2014/main" id="{7EAD9FD5-9327-30A3-070C-8BC9541A22E6}"/>
                  </a:ext>
                </a:extLst>
              </p:cNvPr>
              <p:cNvSpPr/>
              <p:nvPr/>
            </p:nvSpPr>
            <p:spPr>
              <a:xfrm>
                <a:off x="4660164" y="3035699"/>
                <a:ext cx="11481" cy="11481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fill="none" extrusionOk="0">
                    <a:moveTo>
                      <a:pt x="196" y="196"/>
                    </a:moveTo>
                    <a:cubicBezTo>
                      <a:pt x="140" y="112"/>
                      <a:pt x="56" y="57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761;p59">
                <a:extLst>
                  <a:ext uri="{FF2B5EF4-FFF2-40B4-BE49-F238E27FC236}">
                    <a16:creationId xmlns:a16="http://schemas.microsoft.com/office/drawing/2014/main" id="{8B32F605-F526-B8D2-EE3F-754892C54502}"/>
                  </a:ext>
                </a:extLst>
              </p:cNvPr>
              <p:cNvSpPr/>
              <p:nvPr/>
            </p:nvSpPr>
            <p:spPr>
              <a:xfrm>
                <a:off x="4509967" y="2929955"/>
                <a:ext cx="140469" cy="19272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3290" fill="none" extrusionOk="0">
                    <a:moveTo>
                      <a:pt x="1115" y="0"/>
                    </a:moveTo>
                    <a:cubicBezTo>
                      <a:pt x="1115" y="0"/>
                      <a:pt x="976" y="1868"/>
                      <a:pt x="1032" y="1896"/>
                    </a:cubicBezTo>
                    <a:cubicBezTo>
                      <a:pt x="1115" y="1924"/>
                      <a:pt x="1450" y="1004"/>
                      <a:pt x="1924" y="1227"/>
                    </a:cubicBezTo>
                    <a:cubicBezTo>
                      <a:pt x="2397" y="1450"/>
                      <a:pt x="1617" y="2258"/>
                      <a:pt x="1032" y="2314"/>
                    </a:cubicBezTo>
                    <a:cubicBezTo>
                      <a:pt x="1032" y="2314"/>
                      <a:pt x="1227" y="2732"/>
                      <a:pt x="1505" y="2788"/>
                    </a:cubicBezTo>
                    <a:cubicBezTo>
                      <a:pt x="1338" y="3094"/>
                      <a:pt x="1032" y="3262"/>
                      <a:pt x="697" y="3262"/>
                    </a:cubicBezTo>
                    <a:cubicBezTo>
                      <a:pt x="390" y="3290"/>
                      <a:pt x="112" y="3094"/>
                      <a:pt x="0" y="2816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762;p59">
                <a:extLst>
                  <a:ext uri="{FF2B5EF4-FFF2-40B4-BE49-F238E27FC236}">
                    <a16:creationId xmlns:a16="http://schemas.microsoft.com/office/drawing/2014/main" id="{B050F67D-321F-B166-BD4E-1BC20162280A}"/>
                  </a:ext>
                </a:extLst>
              </p:cNvPr>
              <p:cNvSpPr/>
              <p:nvPr/>
            </p:nvSpPr>
            <p:spPr>
              <a:xfrm>
                <a:off x="5396621" y="2506019"/>
                <a:ext cx="150251" cy="19049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3252" extrusionOk="0">
                    <a:moveTo>
                      <a:pt x="166" y="0"/>
                    </a:moveTo>
                    <a:cubicBezTo>
                      <a:pt x="128" y="0"/>
                      <a:pt x="100" y="26"/>
                      <a:pt x="84" y="73"/>
                    </a:cubicBezTo>
                    <a:cubicBezTo>
                      <a:pt x="0" y="324"/>
                      <a:pt x="781" y="3251"/>
                      <a:pt x="781" y="3251"/>
                    </a:cubicBezTo>
                    <a:lnTo>
                      <a:pt x="2398" y="3251"/>
                    </a:lnTo>
                    <a:cubicBezTo>
                      <a:pt x="2565" y="1802"/>
                      <a:pt x="1115" y="1662"/>
                      <a:pt x="1115" y="1662"/>
                    </a:cubicBezTo>
                    <a:cubicBezTo>
                      <a:pt x="686" y="465"/>
                      <a:pt x="330" y="0"/>
                      <a:pt x="166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763;p59">
                <a:extLst>
                  <a:ext uri="{FF2B5EF4-FFF2-40B4-BE49-F238E27FC236}">
                    <a16:creationId xmlns:a16="http://schemas.microsoft.com/office/drawing/2014/main" id="{426DFD46-8245-85B7-BCE9-8570F9D0230E}"/>
                  </a:ext>
                </a:extLst>
              </p:cNvPr>
              <p:cNvSpPr/>
              <p:nvPr/>
            </p:nvSpPr>
            <p:spPr>
              <a:xfrm>
                <a:off x="3598768" y="2506019"/>
                <a:ext cx="150310" cy="190494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3252" extrusionOk="0">
                    <a:moveTo>
                      <a:pt x="2397" y="0"/>
                    </a:moveTo>
                    <a:cubicBezTo>
                      <a:pt x="2226" y="0"/>
                      <a:pt x="1851" y="465"/>
                      <a:pt x="1422" y="1662"/>
                    </a:cubicBezTo>
                    <a:cubicBezTo>
                      <a:pt x="1422" y="1662"/>
                      <a:pt x="1" y="1802"/>
                      <a:pt x="140" y="3251"/>
                    </a:cubicBezTo>
                    <a:lnTo>
                      <a:pt x="1757" y="3251"/>
                    </a:lnTo>
                    <a:cubicBezTo>
                      <a:pt x="1757" y="3251"/>
                      <a:pt x="2565" y="324"/>
                      <a:pt x="2482" y="73"/>
                    </a:cubicBezTo>
                    <a:cubicBezTo>
                      <a:pt x="2466" y="26"/>
                      <a:pt x="2437" y="0"/>
                      <a:pt x="2397" y="0"/>
                    </a:cubicBezTo>
                    <a:close/>
                  </a:path>
                </a:pathLst>
              </a:custGeom>
              <a:solidFill>
                <a:srgbClr val="FBD0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764;p59">
                <a:extLst>
                  <a:ext uri="{FF2B5EF4-FFF2-40B4-BE49-F238E27FC236}">
                    <a16:creationId xmlns:a16="http://schemas.microsoft.com/office/drawing/2014/main" id="{5480E3BF-3712-9CD0-0EFA-2523354DDD5A}"/>
                  </a:ext>
                </a:extLst>
              </p:cNvPr>
              <p:cNvSpPr/>
              <p:nvPr/>
            </p:nvSpPr>
            <p:spPr>
              <a:xfrm>
                <a:off x="4572002" y="3218984"/>
                <a:ext cx="16402" cy="820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0" fill="none" extrusionOk="0">
                    <a:moveTo>
                      <a:pt x="0" y="140"/>
                    </a:moveTo>
                    <a:cubicBezTo>
                      <a:pt x="84" y="56"/>
                      <a:pt x="168" y="0"/>
                      <a:pt x="279" y="0"/>
                    </a:cubicBezTo>
                  </a:path>
                </a:pathLst>
              </a:custGeom>
              <a:noFill/>
              <a:ln w="9525" cap="rnd" cmpd="sng">
                <a:solidFill>
                  <a:srgbClr val="CFA66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2766;p59">
                <a:extLst>
                  <a:ext uri="{FF2B5EF4-FFF2-40B4-BE49-F238E27FC236}">
                    <a16:creationId xmlns:a16="http://schemas.microsoft.com/office/drawing/2014/main" id="{7E45F746-A53A-46FD-9644-061EB84023A1}"/>
                  </a:ext>
                </a:extLst>
              </p:cNvPr>
              <p:cNvGrpSpPr/>
              <p:nvPr/>
            </p:nvGrpSpPr>
            <p:grpSpPr>
              <a:xfrm>
                <a:off x="3608386" y="1564730"/>
                <a:ext cx="1927199" cy="718437"/>
                <a:chOff x="3540438" y="1468682"/>
                <a:chExt cx="1927199" cy="718437"/>
              </a:xfrm>
            </p:grpSpPr>
            <p:grpSp>
              <p:nvGrpSpPr>
                <p:cNvPr id="183" name="Google Shape;2767;p59" hidden="1">
                  <a:extLst>
                    <a:ext uri="{FF2B5EF4-FFF2-40B4-BE49-F238E27FC236}">
                      <a16:creationId xmlns:a16="http://schemas.microsoft.com/office/drawing/2014/main" id="{78B03A6A-9334-B996-2AA6-5601B8830420}"/>
                    </a:ext>
                  </a:extLst>
                </p:cNvPr>
                <p:cNvGrpSpPr/>
                <p:nvPr/>
              </p:nvGrpSpPr>
              <p:grpSpPr>
                <a:xfrm>
                  <a:off x="4845489" y="1538268"/>
                  <a:ext cx="622148" cy="623996"/>
                  <a:chOff x="5110038" y="1432559"/>
                  <a:chExt cx="551990" cy="553629"/>
                </a:xfrm>
              </p:grpSpPr>
              <p:sp>
                <p:nvSpPr>
                  <p:cNvPr id="229" name="Google Shape;2769;p59">
                    <a:extLst>
                      <a:ext uri="{FF2B5EF4-FFF2-40B4-BE49-F238E27FC236}">
                        <a16:creationId xmlns:a16="http://schemas.microsoft.com/office/drawing/2014/main" id="{DA7D06A1-983C-0DDC-3804-AD0458E51F95}"/>
                      </a:ext>
                    </a:extLst>
                  </p:cNvPr>
                  <p:cNvSpPr/>
                  <p:nvPr/>
                </p:nvSpPr>
                <p:spPr>
                  <a:xfrm>
                    <a:off x="5386005" y="1460325"/>
                    <a:ext cx="59" cy="5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65" fill="none" extrusionOk="0">
                        <a:moveTo>
                          <a:pt x="0" y="0"/>
                        </a:moveTo>
                        <a:lnTo>
                          <a:pt x="0" y="865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770;p59">
                    <a:extLst>
                      <a:ext uri="{FF2B5EF4-FFF2-40B4-BE49-F238E27FC236}">
                        <a16:creationId xmlns:a16="http://schemas.microsoft.com/office/drawing/2014/main" id="{604D33AF-3C68-CA9A-C97B-49EE6A6175CA}"/>
                      </a:ext>
                    </a:extLst>
                  </p:cNvPr>
                  <p:cNvSpPr/>
                  <p:nvPr/>
                </p:nvSpPr>
                <p:spPr>
                  <a:xfrm>
                    <a:off x="5372941" y="1432559"/>
                    <a:ext cx="2618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475" fill="none" extrusionOk="0">
                        <a:moveTo>
                          <a:pt x="446" y="224"/>
                        </a:moveTo>
                        <a:cubicBezTo>
                          <a:pt x="446" y="363"/>
                          <a:pt x="335" y="474"/>
                          <a:pt x="223" y="474"/>
                        </a:cubicBezTo>
                        <a:cubicBezTo>
                          <a:pt x="84" y="474"/>
                          <a:pt x="0" y="363"/>
                          <a:pt x="0" y="224"/>
                        </a:cubicBezTo>
                        <a:cubicBezTo>
                          <a:pt x="0" y="112"/>
                          <a:pt x="84" y="1"/>
                          <a:pt x="223" y="1"/>
                        </a:cubicBezTo>
                        <a:cubicBezTo>
                          <a:pt x="363" y="1"/>
                          <a:pt x="446" y="112"/>
                          <a:pt x="446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2771;p59">
                    <a:extLst>
                      <a:ext uri="{FF2B5EF4-FFF2-40B4-BE49-F238E27FC236}">
                        <a16:creationId xmlns:a16="http://schemas.microsoft.com/office/drawing/2014/main" id="{5FFBB443-3590-379B-495F-417B95FFD0A6}"/>
                      </a:ext>
                    </a:extLst>
                  </p:cNvPr>
                  <p:cNvSpPr/>
                  <p:nvPr/>
                </p:nvSpPr>
                <p:spPr>
                  <a:xfrm>
                    <a:off x="5386005" y="1907752"/>
                    <a:ext cx="59" cy="5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865" fill="none" extrusionOk="0">
                        <a:moveTo>
                          <a:pt x="0" y="864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2772;p59">
                    <a:extLst>
                      <a:ext uri="{FF2B5EF4-FFF2-40B4-BE49-F238E27FC236}">
                        <a16:creationId xmlns:a16="http://schemas.microsoft.com/office/drawing/2014/main" id="{C3A81F2C-2E6A-0E1F-2DE7-7402EAF8AF2D}"/>
                      </a:ext>
                    </a:extLst>
                  </p:cNvPr>
                  <p:cNvSpPr/>
                  <p:nvPr/>
                </p:nvSpPr>
                <p:spPr>
                  <a:xfrm>
                    <a:off x="5371301" y="1958364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3"/>
                        </a:moveTo>
                        <a:cubicBezTo>
                          <a:pt x="474" y="363"/>
                          <a:pt x="391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3"/>
                        </a:cubicBezTo>
                        <a:cubicBezTo>
                          <a:pt x="0" y="112"/>
                          <a:pt x="112" y="0"/>
                          <a:pt x="251" y="0"/>
                        </a:cubicBezTo>
                        <a:cubicBezTo>
                          <a:pt x="391" y="0"/>
                          <a:pt x="474" y="112"/>
                          <a:pt x="474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2773;p59">
                    <a:extLst>
                      <a:ext uri="{FF2B5EF4-FFF2-40B4-BE49-F238E27FC236}">
                        <a16:creationId xmlns:a16="http://schemas.microsoft.com/office/drawing/2014/main" id="{A29BCB0E-F569-0A2C-E5B8-6AC90CF43E68}"/>
                      </a:ext>
                    </a:extLst>
                  </p:cNvPr>
                  <p:cNvSpPr/>
                  <p:nvPr/>
                </p:nvSpPr>
                <p:spPr>
                  <a:xfrm>
                    <a:off x="5526419" y="1532143"/>
                    <a:ext cx="35967" cy="37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43" fill="none" extrusionOk="0">
                        <a:moveTo>
                          <a:pt x="614" y="1"/>
                        </a:moveTo>
                        <a:lnTo>
                          <a:pt x="0" y="64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774;p59">
                    <a:extLst>
                      <a:ext uri="{FF2B5EF4-FFF2-40B4-BE49-F238E27FC236}">
                        <a16:creationId xmlns:a16="http://schemas.microsoft.com/office/drawing/2014/main" id="{1076F6F9-D9F2-AAD6-2A60-8A4DF6530AA2}"/>
                      </a:ext>
                    </a:extLst>
                  </p:cNvPr>
                  <p:cNvSpPr/>
                  <p:nvPr/>
                </p:nvSpPr>
                <p:spPr>
                  <a:xfrm>
                    <a:off x="5557466" y="1509297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52"/>
                        </a:moveTo>
                        <a:cubicBezTo>
                          <a:pt x="474" y="363"/>
                          <a:pt x="363" y="475"/>
                          <a:pt x="251" y="475"/>
                        </a:cubicBezTo>
                        <a:cubicBezTo>
                          <a:pt x="112" y="475"/>
                          <a:pt x="0" y="363"/>
                          <a:pt x="0" y="252"/>
                        </a:cubicBezTo>
                        <a:cubicBezTo>
                          <a:pt x="0" y="112"/>
                          <a:pt x="112" y="1"/>
                          <a:pt x="251" y="1"/>
                        </a:cubicBezTo>
                        <a:cubicBezTo>
                          <a:pt x="363" y="1"/>
                          <a:pt x="474" y="112"/>
                          <a:pt x="474" y="25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775;p59">
                    <a:extLst>
                      <a:ext uri="{FF2B5EF4-FFF2-40B4-BE49-F238E27FC236}">
                        <a16:creationId xmlns:a16="http://schemas.microsoft.com/office/drawing/2014/main" id="{C52D56E4-4AF0-B5FB-611E-62B93F282D74}"/>
                      </a:ext>
                    </a:extLst>
                  </p:cNvPr>
                  <p:cNvSpPr/>
                  <p:nvPr/>
                </p:nvSpPr>
                <p:spPr>
                  <a:xfrm>
                    <a:off x="5209623" y="1848938"/>
                    <a:ext cx="35967" cy="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15" fill="none" extrusionOk="0">
                        <a:moveTo>
                          <a:pt x="1" y="614"/>
                        </a:moveTo>
                        <a:lnTo>
                          <a:pt x="61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776;p59">
                    <a:extLst>
                      <a:ext uri="{FF2B5EF4-FFF2-40B4-BE49-F238E27FC236}">
                        <a16:creationId xmlns:a16="http://schemas.microsoft.com/office/drawing/2014/main" id="{AD61D4BC-43D8-7F64-C543-8F7732818066}"/>
                      </a:ext>
                    </a:extLst>
                  </p:cNvPr>
                  <p:cNvSpPr/>
                  <p:nvPr/>
                </p:nvSpPr>
                <p:spPr>
                  <a:xfrm>
                    <a:off x="5185137" y="1876705"/>
                    <a:ext cx="27824" cy="359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614" fill="none" extrusionOk="0">
                        <a:moveTo>
                          <a:pt x="84" y="140"/>
                        </a:moveTo>
                        <a:cubicBezTo>
                          <a:pt x="224" y="1"/>
                          <a:pt x="474" y="112"/>
                          <a:pt x="474" y="307"/>
                        </a:cubicBezTo>
                        <a:cubicBezTo>
                          <a:pt x="474" y="502"/>
                          <a:pt x="224" y="614"/>
                          <a:pt x="84" y="475"/>
                        </a:cubicBezTo>
                        <a:cubicBezTo>
                          <a:pt x="1" y="391"/>
                          <a:pt x="1" y="224"/>
                          <a:pt x="84" y="140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2777;p59">
                    <a:extLst>
                      <a:ext uri="{FF2B5EF4-FFF2-40B4-BE49-F238E27FC236}">
                        <a16:creationId xmlns:a16="http://schemas.microsoft.com/office/drawing/2014/main" id="{B54AB598-846E-276A-0BEF-7F170C23F27D}"/>
                      </a:ext>
                    </a:extLst>
                  </p:cNvPr>
                  <p:cNvSpPr/>
                  <p:nvPr/>
                </p:nvSpPr>
                <p:spPr>
                  <a:xfrm>
                    <a:off x="5583592" y="1708525"/>
                    <a:ext cx="50670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65" h="1" fill="none" extrusionOk="0">
                        <a:moveTo>
                          <a:pt x="864" y="1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2778;p59">
                    <a:extLst>
                      <a:ext uri="{FF2B5EF4-FFF2-40B4-BE49-F238E27FC236}">
                        <a16:creationId xmlns:a16="http://schemas.microsoft.com/office/drawing/2014/main" id="{20D8C572-C44B-5364-5884-0EE840DFC024}"/>
                      </a:ext>
                    </a:extLst>
                  </p:cNvPr>
                  <p:cNvSpPr/>
                  <p:nvPr/>
                </p:nvSpPr>
                <p:spPr>
                  <a:xfrm>
                    <a:off x="5634204" y="1695461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4"/>
                        </a:moveTo>
                        <a:cubicBezTo>
                          <a:pt x="474" y="363"/>
                          <a:pt x="391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4"/>
                        </a:cubicBezTo>
                        <a:cubicBezTo>
                          <a:pt x="0" y="112"/>
                          <a:pt x="112" y="1"/>
                          <a:pt x="251" y="1"/>
                        </a:cubicBezTo>
                        <a:cubicBezTo>
                          <a:pt x="391" y="1"/>
                          <a:pt x="474" y="112"/>
                          <a:pt x="474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779;p59">
                    <a:extLst>
                      <a:ext uri="{FF2B5EF4-FFF2-40B4-BE49-F238E27FC236}">
                        <a16:creationId xmlns:a16="http://schemas.microsoft.com/office/drawing/2014/main" id="{E7DA318C-F9D4-6AF7-D273-766335FC7E96}"/>
                      </a:ext>
                    </a:extLst>
                  </p:cNvPr>
                  <p:cNvSpPr/>
                  <p:nvPr/>
                </p:nvSpPr>
                <p:spPr>
                  <a:xfrm>
                    <a:off x="5136164" y="1708525"/>
                    <a:ext cx="52310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" h="1" fill="none" extrusionOk="0">
                        <a:moveTo>
                          <a:pt x="0" y="1"/>
                        </a:moveTo>
                        <a:lnTo>
                          <a:pt x="892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780;p59">
                    <a:extLst>
                      <a:ext uri="{FF2B5EF4-FFF2-40B4-BE49-F238E27FC236}">
                        <a16:creationId xmlns:a16="http://schemas.microsoft.com/office/drawing/2014/main" id="{C59E4B19-170F-40A6-759B-BA7EED3E4A20}"/>
                      </a:ext>
                    </a:extLst>
                  </p:cNvPr>
                  <p:cNvSpPr/>
                  <p:nvPr/>
                </p:nvSpPr>
                <p:spPr>
                  <a:xfrm>
                    <a:off x="5110038" y="1695461"/>
                    <a:ext cx="2618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475" fill="none" extrusionOk="0">
                        <a:moveTo>
                          <a:pt x="446" y="224"/>
                        </a:moveTo>
                        <a:cubicBezTo>
                          <a:pt x="446" y="363"/>
                          <a:pt x="363" y="474"/>
                          <a:pt x="223" y="474"/>
                        </a:cubicBezTo>
                        <a:cubicBezTo>
                          <a:pt x="84" y="474"/>
                          <a:pt x="0" y="363"/>
                          <a:pt x="0" y="224"/>
                        </a:cubicBezTo>
                        <a:cubicBezTo>
                          <a:pt x="0" y="112"/>
                          <a:pt x="84" y="1"/>
                          <a:pt x="223" y="1"/>
                        </a:cubicBezTo>
                        <a:cubicBezTo>
                          <a:pt x="363" y="1"/>
                          <a:pt x="446" y="112"/>
                          <a:pt x="446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781;p59">
                    <a:extLst>
                      <a:ext uri="{FF2B5EF4-FFF2-40B4-BE49-F238E27FC236}">
                        <a16:creationId xmlns:a16="http://schemas.microsoft.com/office/drawing/2014/main" id="{77DE6551-1E7B-085D-4D36-073C12E7418E}"/>
                      </a:ext>
                    </a:extLst>
                  </p:cNvPr>
                  <p:cNvSpPr/>
                  <p:nvPr/>
                </p:nvSpPr>
                <p:spPr>
                  <a:xfrm>
                    <a:off x="5526419" y="1848938"/>
                    <a:ext cx="35967" cy="3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15" fill="none" extrusionOk="0">
                        <a:moveTo>
                          <a:pt x="614" y="614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782;p59">
                    <a:extLst>
                      <a:ext uri="{FF2B5EF4-FFF2-40B4-BE49-F238E27FC236}">
                        <a16:creationId xmlns:a16="http://schemas.microsoft.com/office/drawing/2014/main" id="{46CED28F-2F73-1083-923A-7F349FF01E12}"/>
                      </a:ext>
                    </a:extLst>
                  </p:cNvPr>
                  <p:cNvSpPr/>
                  <p:nvPr/>
                </p:nvSpPr>
                <p:spPr>
                  <a:xfrm>
                    <a:off x="5557466" y="1881625"/>
                    <a:ext cx="27824" cy="27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75" fill="none" extrusionOk="0">
                        <a:moveTo>
                          <a:pt x="474" y="223"/>
                        </a:moveTo>
                        <a:cubicBezTo>
                          <a:pt x="474" y="363"/>
                          <a:pt x="363" y="474"/>
                          <a:pt x="251" y="474"/>
                        </a:cubicBezTo>
                        <a:cubicBezTo>
                          <a:pt x="112" y="474"/>
                          <a:pt x="0" y="363"/>
                          <a:pt x="0" y="223"/>
                        </a:cubicBezTo>
                        <a:cubicBezTo>
                          <a:pt x="0" y="84"/>
                          <a:pt x="112" y="0"/>
                          <a:pt x="251" y="0"/>
                        </a:cubicBezTo>
                        <a:cubicBezTo>
                          <a:pt x="363" y="0"/>
                          <a:pt x="474" y="84"/>
                          <a:pt x="474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783;p59">
                    <a:extLst>
                      <a:ext uri="{FF2B5EF4-FFF2-40B4-BE49-F238E27FC236}">
                        <a16:creationId xmlns:a16="http://schemas.microsoft.com/office/drawing/2014/main" id="{66AF89B4-29BC-E88B-A93A-C520CDD7B44B}"/>
                      </a:ext>
                    </a:extLst>
                  </p:cNvPr>
                  <p:cNvSpPr/>
                  <p:nvPr/>
                </p:nvSpPr>
                <p:spPr>
                  <a:xfrm>
                    <a:off x="5209623" y="1532143"/>
                    <a:ext cx="35967" cy="376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4" h="643" fill="none" extrusionOk="0">
                        <a:moveTo>
                          <a:pt x="1" y="1"/>
                        </a:moveTo>
                        <a:lnTo>
                          <a:pt x="614" y="64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784;p59">
                    <a:extLst>
                      <a:ext uri="{FF2B5EF4-FFF2-40B4-BE49-F238E27FC236}">
                        <a16:creationId xmlns:a16="http://schemas.microsoft.com/office/drawing/2014/main" id="{2DBD3C20-ADBE-EF37-0332-3747E548174E}"/>
                      </a:ext>
                    </a:extLst>
                  </p:cNvPr>
                  <p:cNvSpPr/>
                  <p:nvPr/>
                </p:nvSpPr>
                <p:spPr>
                  <a:xfrm>
                    <a:off x="5181856" y="1507657"/>
                    <a:ext cx="36025" cy="294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5" h="503" fill="none" extrusionOk="0">
                        <a:moveTo>
                          <a:pt x="475" y="112"/>
                        </a:moveTo>
                        <a:cubicBezTo>
                          <a:pt x="614" y="252"/>
                          <a:pt x="503" y="503"/>
                          <a:pt x="307" y="503"/>
                        </a:cubicBezTo>
                        <a:cubicBezTo>
                          <a:pt x="112" y="503"/>
                          <a:pt x="1" y="252"/>
                          <a:pt x="140" y="112"/>
                        </a:cubicBezTo>
                        <a:cubicBezTo>
                          <a:pt x="224" y="1"/>
                          <a:pt x="391" y="1"/>
                          <a:pt x="475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785;p59">
                    <a:extLst>
                      <a:ext uri="{FF2B5EF4-FFF2-40B4-BE49-F238E27FC236}">
                        <a16:creationId xmlns:a16="http://schemas.microsoft.com/office/drawing/2014/main" id="{48353F8F-01A7-F433-0EBC-F9F49608B937}"/>
                      </a:ext>
                    </a:extLst>
                  </p:cNvPr>
                  <p:cNvSpPr/>
                  <p:nvPr/>
                </p:nvSpPr>
                <p:spPr>
                  <a:xfrm>
                    <a:off x="5428416" y="1527281"/>
                    <a:ext cx="11540" cy="3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" h="642" fill="none" extrusionOk="0">
                        <a:moveTo>
                          <a:pt x="196" y="0"/>
                        </a:moveTo>
                        <a:lnTo>
                          <a:pt x="1" y="64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786;p59">
                    <a:extLst>
                      <a:ext uri="{FF2B5EF4-FFF2-40B4-BE49-F238E27FC236}">
                        <a16:creationId xmlns:a16="http://schemas.microsoft.com/office/drawing/2014/main" id="{662C95C3-FD9C-1E42-EF4F-41A892E1317E}"/>
                      </a:ext>
                    </a:extLst>
                  </p:cNvPr>
                  <p:cNvSpPr/>
                  <p:nvPr/>
                </p:nvSpPr>
                <p:spPr>
                  <a:xfrm>
                    <a:off x="5425194" y="1502795"/>
                    <a:ext cx="29406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2" h="447" fill="none" extrusionOk="0">
                        <a:moveTo>
                          <a:pt x="446" y="307"/>
                        </a:moveTo>
                        <a:cubicBezTo>
                          <a:pt x="418" y="390"/>
                          <a:pt x="335" y="446"/>
                          <a:pt x="251" y="418"/>
                        </a:cubicBezTo>
                        <a:cubicBezTo>
                          <a:pt x="0" y="335"/>
                          <a:pt x="112" y="0"/>
                          <a:pt x="335" y="56"/>
                        </a:cubicBezTo>
                        <a:cubicBezTo>
                          <a:pt x="446" y="84"/>
                          <a:pt x="502" y="195"/>
                          <a:pt x="446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787;p59">
                    <a:extLst>
                      <a:ext uri="{FF2B5EF4-FFF2-40B4-BE49-F238E27FC236}">
                        <a16:creationId xmlns:a16="http://schemas.microsoft.com/office/drawing/2014/main" id="{4D47840D-14C4-DCD3-0EFF-2D2295FF67E7}"/>
                      </a:ext>
                    </a:extLst>
                  </p:cNvPr>
                  <p:cNvSpPr/>
                  <p:nvPr/>
                </p:nvSpPr>
                <p:spPr>
                  <a:xfrm>
                    <a:off x="5332112" y="1853859"/>
                    <a:ext cx="11481" cy="3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642" fill="none" extrusionOk="0">
                        <a:moveTo>
                          <a:pt x="0" y="642"/>
                        </a:moveTo>
                        <a:lnTo>
                          <a:pt x="19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788;p59">
                    <a:extLst>
                      <a:ext uri="{FF2B5EF4-FFF2-40B4-BE49-F238E27FC236}">
                        <a16:creationId xmlns:a16="http://schemas.microsoft.com/office/drawing/2014/main" id="{EA02DB6C-5FE8-66A5-6806-90DF9AC307BE}"/>
                      </a:ext>
                    </a:extLst>
                  </p:cNvPr>
                  <p:cNvSpPr/>
                  <p:nvPr/>
                </p:nvSpPr>
                <p:spPr>
                  <a:xfrm>
                    <a:off x="5315768" y="1884906"/>
                    <a:ext cx="27824" cy="326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558" fill="none" extrusionOk="0">
                        <a:moveTo>
                          <a:pt x="56" y="223"/>
                        </a:moveTo>
                        <a:cubicBezTo>
                          <a:pt x="140" y="0"/>
                          <a:pt x="474" y="84"/>
                          <a:pt x="419" y="335"/>
                        </a:cubicBezTo>
                        <a:cubicBezTo>
                          <a:pt x="363" y="558"/>
                          <a:pt x="1" y="446"/>
                          <a:pt x="56" y="22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789;p59">
                    <a:extLst>
                      <a:ext uri="{FF2B5EF4-FFF2-40B4-BE49-F238E27FC236}">
                        <a16:creationId xmlns:a16="http://schemas.microsoft.com/office/drawing/2014/main" id="{9E46BA2B-E6DC-397D-DED9-254D60D7C85C}"/>
                      </a:ext>
                    </a:extLst>
                  </p:cNvPr>
                  <p:cNvSpPr/>
                  <p:nvPr/>
                </p:nvSpPr>
                <p:spPr>
                  <a:xfrm>
                    <a:off x="5518276" y="1618723"/>
                    <a:ext cx="34326" cy="1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307" fill="none" extrusionOk="0">
                        <a:moveTo>
                          <a:pt x="586" y="0"/>
                        </a:moveTo>
                        <a:lnTo>
                          <a:pt x="0" y="30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790;p59">
                    <a:extLst>
                      <a:ext uri="{FF2B5EF4-FFF2-40B4-BE49-F238E27FC236}">
                        <a16:creationId xmlns:a16="http://schemas.microsoft.com/office/drawing/2014/main" id="{D0BD3DD1-2E54-DDA4-9CD7-6603ED7EDE99}"/>
                      </a:ext>
                    </a:extLst>
                  </p:cNvPr>
                  <p:cNvSpPr/>
                  <p:nvPr/>
                </p:nvSpPr>
                <p:spPr>
                  <a:xfrm>
                    <a:off x="5549265" y="1600739"/>
                    <a:ext cx="24544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419" fill="none" extrusionOk="0">
                        <a:moveTo>
                          <a:pt x="280" y="363"/>
                        </a:moveTo>
                        <a:cubicBezTo>
                          <a:pt x="196" y="419"/>
                          <a:pt x="84" y="391"/>
                          <a:pt x="57" y="307"/>
                        </a:cubicBezTo>
                        <a:cubicBezTo>
                          <a:pt x="1" y="224"/>
                          <a:pt x="29" y="112"/>
                          <a:pt x="112" y="56"/>
                        </a:cubicBezTo>
                        <a:cubicBezTo>
                          <a:pt x="196" y="1"/>
                          <a:pt x="307" y="29"/>
                          <a:pt x="363" y="140"/>
                        </a:cubicBezTo>
                        <a:cubicBezTo>
                          <a:pt x="419" y="224"/>
                          <a:pt x="363" y="307"/>
                          <a:pt x="280" y="36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791;p59">
                    <a:extLst>
                      <a:ext uri="{FF2B5EF4-FFF2-40B4-BE49-F238E27FC236}">
                        <a16:creationId xmlns:a16="http://schemas.microsoft.com/office/drawing/2014/main" id="{178878F1-F78D-7819-737E-7C3C6E348E8F}"/>
                      </a:ext>
                    </a:extLst>
                  </p:cNvPr>
                  <p:cNvSpPr/>
                  <p:nvPr/>
                </p:nvSpPr>
                <p:spPr>
                  <a:xfrm>
                    <a:off x="5219405" y="1781983"/>
                    <a:ext cx="34385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" h="308" fill="none" extrusionOk="0">
                        <a:moveTo>
                          <a:pt x="1" y="308"/>
                        </a:moveTo>
                        <a:lnTo>
                          <a:pt x="586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792;p59">
                    <a:extLst>
                      <a:ext uri="{FF2B5EF4-FFF2-40B4-BE49-F238E27FC236}">
                        <a16:creationId xmlns:a16="http://schemas.microsoft.com/office/drawing/2014/main" id="{2BFDB65E-8360-E4A6-5500-ED9F2D016FC6}"/>
                      </a:ext>
                    </a:extLst>
                  </p:cNvPr>
                  <p:cNvSpPr/>
                  <p:nvPr/>
                </p:nvSpPr>
                <p:spPr>
                  <a:xfrm>
                    <a:off x="5198200" y="1793464"/>
                    <a:ext cx="24544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391" fill="none" extrusionOk="0">
                        <a:moveTo>
                          <a:pt x="112" y="56"/>
                        </a:moveTo>
                        <a:cubicBezTo>
                          <a:pt x="196" y="0"/>
                          <a:pt x="307" y="28"/>
                          <a:pt x="363" y="112"/>
                        </a:cubicBezTo>
                        <a:cubicBezTo>
                          <a:pt x="419" y="195"/>
                          <a:pt x="363" y="307"/>
                          <a:pt x="307" y="362"/>
                        </a:cubicBezTo>
                        <a:cubicBezTo>
                          <a:pt x="196" y="390"/>
                          <a:pt x="112" y="362"/>
                          <a:pt x="56" y="279"/>
                        </a:cubicBezTo>
                        <a:cubicBezTo>
                          <a:pt x="1" y="195"/>
                          <a:pt x="28" y="84"/>
                          <a:pt x="112" y="56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793;p59">
                    <a:extLst>
                      <a:ext uri="{FF2B5EF4-FFF2-40B4-BE49-F238E27FC236}">
                        <a16:creationId xmlns:a16="http://schemas.microsoft.com/office/drawing/2014/main" id="{E79F58E8-EC6F-F3CF-6CD4-A2A8273EC674}"/>
                      </a:ext>
                    </a:extLst>
                  </p:cNvPr>
                  <p:cNvSpPr/>
                  <p:nvPr/>
                </p:nvSpPr>
                <p:spPr>
                  <a:xfrm>
                    <a:off x="5529699" y="1750994"/>
                    <a:ext cx="37607" cy="11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" h="196" fill="none" extrusionOk="0">
                        <a:moveTo>
                          <a:pt x="641" y="195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794;p59">
                    <a:extLst>
                      <a:ext uri="{FF2B5EF4-FFF2-40B4-BE49-F238E27FC236}">
                        <a16:creationId xmlns:a16="http://schemas.microsoft.com/office/drawing/2014/main" id="{95624008-72B0-3BE4-7B07-00230D05395D}"/>
                      </a:ext>
                    </a:extLst>
                  </p:cNvPr>
                  <p:cNvSpPr/>
                  <p:nvPr/>
                </p:nvSpPr>
                <p:spPr>
                  <a:xfrm>
                    <a:off x="5565608" y="1754275"/>
                    <a:ext cx="24544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391" fill="none" extrusionOk="0">
                        <a:moveTo>
                          <a:pt x="168" y="362"/>
                        </a:moveTo>
                        <a:cubicBezTo>
                          <a:pt x="56" y="335"/>
                          <a:pt x="1" y="223"/>
                          <a:pt x="28" y="139"/>
                        </a:cubicBezTo>
                        <a:cubicBezTo>
                          <a:pt x="56" y="56"/>
                          <a:pt x="168" y="0"/>
                          <a:pt x="251" y="28"/>
                        </a:cubicBezTo>
                        <a:cubicBezTo>
                          <a:pt x="363" y="56"/>
                          <a:pt x="419" y="139"/>
                          <a:pt x="391" y="251"/>
                        </a:cubicBezTo>
                        <a:cubicBezTo>
                          <a:pt x="335" y="335"/>
                          <a:pt x="251" y="390"/>
                          <a:pt x="168" y="36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795;p59">
                    <a:extLst>
                      <a:ext uri="{FF2B5EF4-FFF2-40B4-BE49-F238E27FC236}">
                        <a16:creationId xmlns:a16="http://schemas.microsoft.com/office/drawing/2014/main" id="{3245C848-7CDA-69D4-0632-C3F7E5DE496E}"/>
                      </a:ext>
                    </a:extLst>
                  </p:cNvPr>
                  <p:cNvSpPr/>
                  <p:nvPr/>
                </p:nvSpPr>
                <p:spPr>
                  <a:xfrm>
                    <a:off x="5203120" y="1656272"/>
                    <a:ext cx="37607" cy="9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" h="168" fill="none" extrusionOk="0">
                        <a:moveTo>
                          <a:pt x="0" y="1"/>
                        </a:moveTo>
                        <a:lnTo>
                          <a:pt x="641" y="16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796;p59">
                    <a:extLst>
                      <a:ext uri="{FF2B5EF4-FFF2-40B4-BE49-F238E27FC236}">
                        <a16:creationId xmlns:a16="http://schemas.microsoft.com/office/drawing/2014/main" id="{B9AFE35F-4420-DBC8-118C-5D2F8461AE66}"/>
                      </a:ext>
                    </a:extLst>
                  </p:cNvPr>
                  <p:cNvSpPr/>
                  <p:nvPr/>
                </p:nvSpPr>
                <p:spPr>
                  <a:xfrm>
                    <a:off x="5181856" y="1641569"/>
                    <a:ext cx="27824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47" fill="none" extrusionOk="0">
                        <a:moveTo>
                          <a:pt x="252" y="29"/>
                        </a:moveTo>
                        <a:cubicBezTo>
                          <a:pt x="475" y="84"/>
                          <a:pt x="391" y="447"/>
                          <a:pt x="168" y="363"/>
                        </a:cubicBezTo>
                        <a:cubicBezTo>
                          <a:pt x="57" y="335"/>
                          <a:pt x="1" y="252"/>
                          <a:pt x="29" y="168"/>
                        </a:cubicBezTo>
                        <a:cubicBezTo>
                          <a:pt x="57" y="56"/>
                          <a:pt x="168" y="1"/>
                          <a:pt x="252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797;p59">
                    <a:extLst>
                      <a:ext uri="{FF2B5EF4-FFF2-40B4-BE49-F238E27FC236}">
                        <a16:creationId xmlns:a16="http://schemas.microsoft.com/office/drawing/2014/main" id="{1048CA46-9909-7612-CDC2-0F53DC78ADE2}"/>
                      </a:ext>
                    </a:extLst>
                  </p:cNvPr>
                  <p:cNvSpPr/>
                  <p:nvPr/>
                </p:nvSpPr>
                <p:spPr>
                  <a:xfrm>
                    <a:off x="5457823" y="1840796"/>
                    <a:ext cx="19682" cy="34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" h="586" fill="none" extrusionOk="0">
                        <a:moveTo>
                          <a:pt x="335" y="586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798;p59">
                    <a:extLst>
                      <a:ext uri="{FF2B5EF4-FFF2-40B4-BE49-F238E27FC236}">
                        <a16:creationId xmlns:a16="http://schemas.microsoft.com/office/drawing/2014/main" id="{505BFE36-98D9-EB91-D3E1-70667A04EC54}"/>
                      </a:ext>
                    </a:extLst>
                  </p:cNvPr>
                  <p:cNvSpPr/>
                  <p:nvPr/>
                </p:nvSpPr>
                <p:spPr>
                  <a:xfrm>
                    <a:off x="5470886" y="1873424"/>
                    <a:ext cx="27824" cy="31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531" fill="none" extrusionOk="0">
                        <a:moveTo>
                          <a:pt x="29" y="308"/>
                        </a:moveTo>
                        <a:cubicBezTo>
                          <a:pt x="1" y="196"/>
                          <a:pt x="29" y="112"/>
                          <a:pt x="112" y="57"/>
                        </a:cubicBezTo>
                        <a:cubicBezTo>
                          <a:pt x="196" y="1"/>
                          <a:pt x="307" y="29"/>
                          <a:pt x="335" y="112"/>
                        </a:cubicBezTo>
                        <a:cubicBezTo>
                          <a:pt x="475" y="335"/>
                          <a:pt x="140" y="531"/>
                          <a:pt x="29" y="30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799;p59">
                    <a:extLst>
                      <a:ext uri="{FF2B5EF4-FFF2-40B4-BE49-F238E27FC236}">
                        <a16:creationId xmlns:a16="http://schemas.microsoft.com/office/drawing/2014/main" id="{F7DAFAF1-8E85-B9CA-627B-33FEF4BD7E59}"/>
                      </a:ext>
                    </a:extLst>
                  </p:cNvPr>
                  <p:cNvSpPr/>
                  <p:nvPr/>
                </p:nvSpPr>
                <p:spPr>
                  <a:xfrm>
                    <a:off x="5294562" y="1541984"/>
                    <a:ext cx="19623" cy="34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586" fill="none" extrusionOk="0">
                        <a:moveTo>
                          <a:pt x="0" y="0"/>
                        </a:moveTo>
                        <a:lnTo>
                          <a:pt x="335" y="586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800;p59">
                    <a:extLst>
                      <a:ext uri="{FF2B5EF4-FFF2-40B4-BE49-F238E27FC236}">
                        <a16:creationId xmlns:a16="http://schemas.microsoft.com/office/drawing/2014/main" id="{738C18A4-2BD8-4C3E-91CF-AFEBCA3141C4}"/>
                      </a:ext>
                    </a:extLst>
                  </p:cNvPr>
                  <p:cNvSpPr/>
                  <p:nvPr/>
                </p:nvSpPr>
                <p:spPr>
                  <a:xfrm>
                    <a:off x="5273298" y="1522360"/>
                    <a:ext cx="27824" cy="26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447" fill="none" extrusionOk="0">
                        <a:moveTo>
                          <a:pt x="447" y="112"/>
                        </a:moveTo>
                        <a:cubicBezTo>
                          <a:pt x="475" y="196"/>
                          <a:pt x="447" y="307"/>
                          <a:pt x="363" y="335"/>
                        </a:cubicBezTo>
                        <a:cubicBezTo>
                          <a:pt x="168" y="447"/>
                          <a:pt x="1" y="140"/>
                          <a:pt x="196" y="29"/>
                        </a:cubicBezTo>
                        <a:cubicBezTo>
                          <a:pt x="280" y="1"/>
                          <a:pt x="391" y="29"/>
                          <a:pt x="447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801;p59">
                    <a:extLst>
                      <a:ext uri="{FF2B5EF4-FFF2-40B4-BE49-F238E27FC236}">
                        <a16:creationId xmlns:a16="http://schemas.microsoft.com/office/drawing/2014/main" id="{F0545776-4E2C-087D-F86A-0C64E4C264F2}"/>
                      </a:ext>
                    </a:extLst>
                  </p:cNvPr>
                  <p:cNvSpPr/>
                  <p:nvPr/>
                </p:nvSpPr>
                <p:spPr>
                  <a:xfrm>
                    <a:off x="5482309" y="1692181"/>
                    <a:ext cx="26184" cy="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" h="57" fill="none" extrusionOk="0">
                        <a:moveTo>
                          <a:pt x="447" y="1"/>
                        </a:moveTo>
                        <a:lnTo>
                          <a:pt x="1" y="57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802;p59">
                    <a:extLst>
                      <a:ext uri="{FF2B5EF4-FFF2-40B4-BE49-F238E27FC236}">
                        <a16:creationId xmlns:a16="http://schemas.microsoft.com/office/drawing/2014/main" id="{1FCC14E8-CBFD-39B8-FA5B-97EF2F1D124C}"/>
                      </a:ext>
                    </a:extLst>
                  </p:cNvPr>
                  <p:cNvSpPr/>
                  <p:nvPr/>
                </p:nvSpPr>
                <p:spPr>
                  <a:xfrm>
                    <a:off x="5506795" y="1684038"/>
                    <a:ext cx="14762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252" fill="none" extrusionOk="0">
                        <a:moveTo>
                          <a:pt x="140" y="251"/>
                        </a:moveTo>
                        <a:cubicBezTo>
                          <a:pt x="85" y="251"/>
                          <a:pt x="29" y="196"/>
                          <a:pt x="29" y="140"/>
                        </a:cubicBezTo>
                        <a:cubicBezTo>
                          <a:pt x="1" y="84"/>
                          <a:pt x="57" y="28"/>
                          <a:pt x="112" y="28"/>
                        </a:cubicBezTo>
                        <a:cubicBezTo>
                          <a:pt x="168" y="0"/>
                          <a:pt x="224" y="56"/>
                          <a:pt x="252" y="112"/>
                        </a:cubicBezTo>
                        <a:cubicBezTo>
                          <a:pt x="252" y="168"/>
                          <a:pt x="224" y="223"/>
                          <a:pt x="140" y="25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803;p59">
                    <a:extLst>
                      <a:ext uri="{FF2B5EF4-FFF2-40B4-BE49-F238E27FC236}">
                        <a16:creationId xmlns:a16="http://schemas.microsoft.com/office/drawing/2014/main" id="{E186D7E1-B8CB-DEFA-3659-02D4C5F87370}"/>
                      </a:ext>
                    </a:extLst>
                  </p:cNvPr>
                  <p:cNvSpPr/>
                  <p:nvPr/>
                </p:nvSpPr>
                <p:spPr>
                  <a:xfrm>
                    <a:off x="5263516" y="1721588"/>
                    <a:ext cx="24544" cy="3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57" fill="none" extrusionOk="0">
                        <a:moveTo>
                          <a:pt x="1" y="56"/>
                        </a:moveTo>
                        <a:lnTo>
                          <a:pt x="41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804;p59">
                    <a:extLst>
                      <a:ext uri="{FF2B5EF4-FFF2-40B4-BE49-F238E27FC236}">
                        <a16:creationId xmlns:a16="http://schemas.microsoft.com/office/drawing/2014/main" id="{21953956-7FC6-5005-5F34-D432AC0A189E}"/>
                      </a:ext>
                    </a:extLst>
                  </p:cNvPr>
                  <p:cNvSpPr/>
                  <p:nvPr/>
                </p:nvSpPr>
                <p:spPr>
                  <a:xfrm>
                    <a:off x="5250452" y="1718307"/>
                    <a:ext cx="16402" cy="1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36" fill="none" extrusionOk="0">
                        <a:moveTo>
                          <a:pt x="112" y="29"/>
                        </a:moveTo>
                        <a:cubicBezTo>
                          <a:pt x="279" y="1"/>
                          <a:pt x="28" y="335"/>
                          <a:pt x="1" y="168"/>
                        </a:cubicBezTo>
                        <a:cubicBezTo>
                          <a:pt x="1" y="84"/>
                          <a:pt x="28" y="29"/>
                          <a:pt x="112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805;p59">
                    <a:extLst>
                      <a:ext uri="{FF2B5EF4-FFF2-40B4-BE49-F238E27FC236}">
                        <a16:creationId xmlns:a16="http://schemas.microsoft.com/office/drawing/2014/main" id="{88272A0E-E376-70B8-E71E-F4460A81A135}"/>
                      </a:ext>
                    </a:extLst>
                  </p:cNvPr>
                  <p:cNvSpPr/>
                  <p:nvPr/>
                </p:nvSpPr>
                <p:spPr>
                  <a:xfrm>
                    <a:off x="5464383" y="1768919"/>
                    <a:ext cx="19623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5" h="252" fill="none" extrusionOk="0">
                        <a:moveTo>
                          <a:pt x="335" y="252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806;p59">
                    <a:extLst>
                      <a:ext uri="{FF2B5EF4-FFF2-40B4-BE49-F238E27FC236}">
                        <a16:creationId xmlns:a16="http://schemas.microsoft.com/office/drawing/2014/main" id="{76554FAF-DABC-1927-093A-D908B9E29AF2}"/>
                      </a:ext>
                    </a:extLst>
                  </p:cNvPr>
                  <p:cNvSpPr/>
                  <p:nvPr/>
                </p:nvSpPr>
                <p:spPr>
                  <a:xfrm>
                    <a:off x="5482309" y="1775480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57" y="307"/>
                        </a:moveTo>
                        <a:cubicBezTo>
                          <a:pt x="1" y="251"/>
                          <a:pt x="1" y="196"/>
                          <a:pt x="29" y="140"/>
                        </a:cubicBezTo>
                        <a:cubicBezTo>
                          <a:pt x="140" y="0"/>
                          <a:pt x="196" y="419"/>
                          <a:pt x="57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807;p59">
                    <a:extLst>
                      <a:ext uri="{FF2B5EF4-FFF2-40B4-BE49-F238E27FC236}">
                        <a16:creationId xmlns:a16="http://schemas.microsoft.com/office/drawing/2014/main" id="{0DB4AF61-DCF7-FCFF-5093-C89065F0EE6B}"/>
                      </a:ext>
                    </a:extLst>
                  </p:cNvPr>
                  <p:cNvSpPr/>
                  <p:nvPr/>
                </p:nvSpPr>
                <p:spPr>
                  <a:xfrm>
                    <a:off x="5288002" y="1635066"/>
                    <a:ext cx="19682" cy="147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" h="251" fill="none" extrusionOk="0">
                        <a:moveTo>
                          <a:pt x="1" y="0"/>
                        </a:moveTo>
                        <a:lnTo>
                          <a:pt x="335" y="25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808;p59">
                    <a:extLst>
                      <a:ext uri="{FF2B5EF4-FFF2-40B4-BE49-F238E27FC236}">
                        <a16:creationId xmlns:a16="http://schemas.microsoft.com/office/drawing/2014/main" id="{C4818094-E812-D47D-50F8-98D50E1EF90F}"/>
                      </a:ext>
                    </a:extLst>
                  </p:cNvPr>
                  <p:cNvSpPr/>
                  <p:nvPr/>
                </p:nvSpPr>
                <p:spPr>
                  <a:xfrm>
                    <a:off x="5273298" y="1623585"/>
                    <a:ext cx="16402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08" fill="none" extrusionOk="0">
                        <a:moveTo>
                          <a:pt x="224" y="29"/>
                        </a:moveTo>
                        <a:cubicBezTo>
                          <a:pt x="280" y="57"/>
                          <a:pt x="280" y="140"/>
                          <a:pt x="252" y="196"/>
                        </a:cubicBezTo>
                        <a:cubicBezTo>
                          <a:pt x="168" y="308"/>
                          <a:pt x="1" y="168"/>
                          <a:pt x="57" y="57"/>
                        </a:cubicBezTo>
                        <a:cubicBezTo>
                          <a:pt x="112" y="1"/>
                          <a:pt x="168" y="1"/>
                          <a:pt x="224" y="2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809;p59">
                    <a:extLst>
                      <a:ext uri="{FF2B5EF4-FFF2-40B4-BE49-F238E27FC236}">
                        <a16:creationId xmlns:a16="http://schemas.microsoft.com/office/drawing/2014/main" id="{51E88C44-8373-2A2C-3945-C7C902311745}"/>
                      </a:ext>
                    </a:extLst>
                  </p:cNvPr>
                  <p:cNvSpPr/>
                  <p:nvPr/>
                </p:nvSpPr>
                <p:spPr>
                  <a:xfrm>
                    <a:off x="5399068" y="1806527"/>
                    <a:ext cx="3280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419" fill="none" extrusionOk="0">
                        <a:moveTo>
                          <a:pt x="56" y="41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810;p59">
                    <a:extLst>
                      <a:ext uri="{FF2B5EF4-FFF2-40B4-BE49-F238E27FC236}">
                        <a16:creationId xmlns:a16="http://schemas.microsoft.com/office/drawing/2014/main" id="{CCAB789C-D4E7-7ED6-F043-A2F68EF5672E}"/>
                      </a:ext>
                    </a:extLst>
                  </p:cNvPr>
                  <p:cNvSpPr/>
                  <p:nvPr/>
                </p:nvSpPr>
                <p:spPr>
                  <a:xfrm>
                    <a:off x="5395787" y="1831013"/>
                    <a:ext cx="14762" cy="16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" h="279" fill="none" extrusionOk="0">
                        <a:moveTo>
                          <a:pt x="28" y="140"/>
                        </a:moveTo>
                        <a:cubicBezTo>
                          <a:pt x="0" y="56"/>
                          <a:pt x="56" y="0"/>
                          <a:pt x="112" y="0"/>
                        </a:cubicBezTo>
                        <a:cubicBezTo>
                          <a:pt x="168" y="0"/>
                          <a:pt x="223" y="28"/>
                          <a:pt x="251" y="112"/>
                        </a:cubicBezTo>
                        <a:cubicBezTo>
                          <a:pt x="251" y="251"/>
                          <a:pt x="28" y="279"/>
                          <a:pt x="28" y="140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811;p59">
                    <a:extLst>
                      <a:ext uri="{FF2B5EF4-FFF2-40B4-BE49-F238E27FC236}">
                        <a16:creationId xmlns:a16="http://schemas.microsoft.com/office/drawing/2014/main" id="{4FEDA521-9690-C89C-75EA-4A8690B60747}"/>
                      </a:ext>
                    </a:extLst>
                  </p:cNvPr>
                  <p:cNvSpPr/>
                  <p:nvPr/>
                </p:nvSpPr>
                <p:spPr>
                  <a:xfrm>
                    <a:off x="5369661" y="1587676"/>
                    <a:ext cx="3339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" h="419" fill="none" extrusionOk="0">
                        <a:moveTo>
                          <a:pt x="0" y="1"/>
                        </a:moveTo>
                        <a:lnTo>
                          <a:pt x="56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812;p59">
                    <a:extLst>
                      <a:ext uri="{FF2B5EF4-FFF2-40B4-BE49-F238E27FC236}">
                        <a16:creationId xmlns:a16="http://schemas.microsoft.com/office/drawing/2014/main" id="{06DDEA0D-54EA-563B-82A2-86F46CFC2F44}"/>
                      </a:ext>
                    </a:extLst>
                  </p:cNvPr>
                  <p:cNvSpPr/>
                  <p:nvPr/>
                </p:nvSpPr>
                <p:spPr>
                  <a:xfrm>
                    <a:off x="5361518" y="1572973"/>
                    <a:ext cx="14703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" h="280" fill="none" extrusionOk="0">
                        <a:moveTo>
                          <a:pt x="223" y="112"/>
                        </a:moveTo>
                        <a:cubicBezTo>
                          <a:pt x="251" y="252"/>
                          <a:pt x="0" y="280"/>
                          <a:pt x="0" y="140"/>
                        </a:cubicBezTo>
                        <a:cubicBezTo>
                          <a:pt x="0" y="84"/>
                          <a:pt x="28" y="29"/>
                          <a:pt x="112" y="1"/>
                        </a:cubicBezTo>
                        <a:cubicBezTo>
                          <a:pt x="167" y="1"/>
                          <a:pt x="223" y="57"/>
                          <a:pt x="223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813;p59">
                    <a:extLst>
                      <a:ext uri="{FF2B5EF4-FFF2-40B4-BE49-F238E27FC236}">
                        <a16:creationId xmlns:a16="http://schemas.microsoft.com/office/drawing/2014/main" id="{7CD1F4D5-9748-3415-9246-6AFD134B6CAA}"/>
                      </a:ext>
                    </a:extLst>
                  </p:cNvPr>
                  <p:cNvSpPr/>
                  <p:nvPr/>
                </p:nvSpPr>
                <p:spPr>
                  <a:xfrm>
                    <a:off x="5310847" y="1786903"/>
                    <a:ext cx="16402" cy="19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36" fill="none" extrusionOk="0">
                        <a:moveTo>
                          <a:pt x="1" y="335"/>
                        </a:moveTo>
                        <a:lnTo>
                          <a:pt x="28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814;p59">
                    <a:extLst>
                      <a:ext uri="{FF2B5EF4-FFF2-40B4-BE49-F238E27FC236}">
                        <a16:creationId xmlns:a16="http://schemas.microsoft.com/office/drawing/2014/main" id="{9CC066C9-4230-3957-F344-97CD21A1C61F}"/>
                      </a:ext>
                    </a:extLst>
                  </p:cNvPr>
                  <p:cNvSpPr/>
                  <p:nvPr/>
                </p:nvSpPr>
                <p:spPr>
                  <a:xfrm>
                    <a:off x="5299425" y="1803247"/>
                    <a:ext cx="18042" cy="1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" h="307" fill="none" extrusionOk="0">
                        <a:moveTo>
                          <a:pt x="57" y="112"/>
                        </a:moveTo>
                        <a:cubicBezTo>
                          <a:pt x="140" y="0"/>
                          <a:pt x="307" y="112"/>
                          <a:pt x="224" y="251"/>
                        </a:cubicBezTo>
                        <a:cubicBezTo>
                          <a:pt x="196" y="279"/>
                          <a:pt x="112" y="307"/>
                          <a:pt x="57" y="251"/>
                        </a:cubicBezTo>
                        <a:cubicBezTo>
                          <a:pt x="1" y="223"/>
                          <a:pt x="1" y="140"/>
                          <a:pt x="57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815;p59">
                    <a:extLst>
                      <a:ext uri="{FF2B5EF4-FFF2-40B4-BE49-F238E27FC236}">
                        <a16:creationId xmlns:a16="http://schemas.microsoft.com/office/drawing/2014/main" id="{536F3F26-B731-9F3D-0ECB-201BAA90F672}"/>
                      </a:ext>
                    </a:extLst>
                  </p:cNvPr>
                  <p:cNvSpPr/>
                  <p:nvPr/>
                </p:nvSpPr>
                <p:spPr>
                  <a:xfrm>
                    <a:off x="5444759" y="1610522"/>
                    <a:ext cx="16402" cy="213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364" fill="none" extrusionOk="0">
                        <a:moveTo>
                          <a:pt x="279" y="1"/>
                        </a:moveTo>
                        <a:lnTo>
                          <a:pt x="1" y="363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816;p59">
                    <a:extLst>
                      <a:ext uri="{FF2B5EF4-FFF2-40B4-BE49-F238E27FC236}">
                        <a16:creationId xmlns:a16="http://schemas.microsoft.com/office/drawing/2014/main" id="{6A0A6E71-0C35-CF6D-09FB-7064B40532D4}"/>
                      </a:ext>
                    </a:extLst>
                  </p:cNvPr>
                  <p:cNvSpPr/>
                  <p:nvPr/>
                </p:nvSpPr>
                <p:spPr>
                  <a:xfrm>
                    <a:off x="5456182" y="1597459"/>
                    <a:ext cx="16402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80" fill="none" extrusionOk="0">
                        <a:moveTo>
                          <a:pt x="224" y="224"/>
                        </a:moveTo>
                        <a:cubicBezTo>
                          <a:pt x="196" y="252"/>
                          <a:pt x="112" y="280"/>
                          <a:pt x="84" y="224"/>
                        </a:cubicBezTo>
                        <a:cubicBezTo>
                          <a:pt x="29" y="196"/>
                          <a:pt x="1" y="112"/>
                          <a:pt x="57" y="85"/>
                        </a:cubicBezTo>
                        <a:cubicBezTo>
                          <a:pt x="84" y="29"/>
                          <a:pt x="168" y="1"/>
                          <a:pt x="224" y="57"/>
                        </a:cubicBezTo>
                        <a:cubicBezTo>
                          <a:pt x="252" y="85"/>
                          <a:pt x="280" y="168"/>
                          <a:pt x="224" y="22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4" name="Google Shape;2817;p59" hidden="1">
                  <a:extLst>
                    <a:ext uri="{FF2B5EF4-FFF2-40B4-BE49-F238E27FC236}">
                      <a16:creationId xmlns:a16="http://schemas.microsoft.com/office/drawing/2014/main" id="{BA70706D-C506-48F4-4D74-73C906959E4E}"/>
                    </a:ext>
                  </a:extLst>
                </p:cNvPr>
                <p:cNvGrpSpPr/>
                <p:nvPr/>
              </p:nvGrpSpPr>
              <p:grpSpPr>
                <a:xfrm>
                  <a:off x="3540438" y="1468682"/>
                  <a:ext cx="849211" cy="718437"/>
                  <a:chOff x="3544042" y="1488092"/>
                  <a:chExt cx="561759" cy="475251"/>
                </a:xfrm>
              </p:grpSpPr>
              <p:sp>
                <p:nvSpPr>
                  <p:cNvPr id="188" name="Google Shape;2818;p59">
                    <a:extLst>
                      <a:ext uri="{FF2B5EF4-FFF2-40B4-BE49-F238E27FC236}">
                        <a16:creationId xmlns:a16="http://schemas.microsoft.com/office/drawing/2014/main" id="{0E27F2E6-3816-D335-91EB-CFA7A0E9759A}"/>
                      </a:ext>
                    </a:extLst>
                  </p:cNvPr>
                  <p:cNvSpPr/>
                  <p:nvPr/>
                </p:nvSpPr>
                <p:spPr>
                  <a:xfrm>
                    <a:off x="3570168" y="1504435"/>
                    <a:ext cx="535633" cy="4458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44" h="7611" fill="none" extrusionOk="0">
                        <a:moveTo>
                          <a:pt x="2705" y="1896"/>
                        </a:moveTo>
                        <a:cubicBezTo>
                          <a:pt x="1506" y="2704"/>
                          <a:pt x="503" y="3847"/>
                          <a:pt x="140" y="5241"/>
                        </a:cubicBezTo>
                        <a:cubicBezTo>
                          <a:pt x="1" y="5659"/>
                          <a:pt x="1" y="6077"/>
                          <a:pt x="140" y="6467"/>
                        </a:cubicBezTo>
                        <a:cubicBezTo>
                          <a:pt x="447" y="7303"/>
                          <a:pt x="1534" y="7610"/>
                          <a:pt x="2370" y="7359"/>
                        </a:cubicBezTo>
                        <a:cubicBezTo>
                          <a:pt x="3207" y="7080"/>
                          <a:pt x="3848" y="6411"/>
                          <a:pt x="4433" y="5742"/>
                        </a:cubicBezTo>
                        <a:cubicBezTo>
                          <a:pt x="4991" y="5046"/>
                          <a:pt x="5576" y="4349"/>
                          <a:pt x="6356" y="3903"/>
                        </a:cubicBezTo>
                        <a:cubicBezTo>
                          <a:pt x="6998" y="3568"/>
                          <a:pt x="7806" y="3429"/>
                          <a:pt x="8280" y="2871"/>
                        </a:cubicBezTo>
                        <a:cubicBezTo>
                          <a:pt x="9144" y="1812"/>
                          <a:pt x="8280" y="0"/>
                          <a:pt x="6914" y="84"/>
                        </a:cubicBezTo>
                        <a:cubicBezTo>
                          <a:pt x="5548" y="167"/>
                          <a:pt x="3820" y="1143"/>
                          <a:pt x="2705" y="1896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2819;p59">
                    <a:extLst>
                      <a:ext uri="{FF2B5EF4-FFF2-40B4-BE49-F238E27FC236}">
                        <a16:creationId xmlns:a16="http://schemas.microsoft.com/office/drawing/2014/main" id="{B5BA570A-2B67-243E-F282-F85281F760CB}"/>
                      </a:ext>
                    </a:extLst>
                  </p:cNvPr>
                  <p:cNvSpPr/>
                  <p:nvPr/>
                </p:nvSpPr>
                <p:spPr>
                  <a:xfrm>
                    <a:off x="4060066" y="1545206"/>
                    <a:ext cx="24544" cy="14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" h="252" fill="none" extrusionOk="0">
                        <a:moveTo>
                          <a:pt x="0" y="252"/>
                        </a:moveTo>
                        <a:lnTo>
                          <a:pt x="41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2820;p59">
                    <a:extLst>
                      <a:ext uri="{FF2B5EF4-FFF2-40B4-BE49-F238E27FC236}">
                        <a16:creationId xmlns:a16="http://schemas.microsoft.com/office/drawing/2014/main" id="{B834E333-4D2D-1D3A-D27D-75E5298060F0}"/>
                      </a:ext>
                    </a:extLst>
                  </p:cNvPr>
                  <p:cNvSpPr/>
                  <p:nvPr/>
                </p:nvSpPr>
                <p:spPr>
                  <a:xfrm>
                    <a:off x="3898387" y="1762417"/>
                    <a:ext cx="18042" cy="21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" h="363" fill="none" extrusionOk="0">
                        <a:moveTo>
                          <a:pt x="1" y="0"/>
                        </a:moveTo>
                        <a:lnTo>
                          <a:pt x="307" y="363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2821;p59">
                    <a:extLst>
                      <a:ext uri="{FF2B5EF4-FFF2-40B4-BE49-F238E27FC236}">
                        <a16:creationId xmlns:a16="http://schemas.microsoft.com/office/drawing/2014/main" id="{46D6E2B7-50FD-7DDC-A0BA-BB8BEED82AD3}"/>
                      </a:ext>
                    </a:extLst>
                  </p:cNvPr>
                  <p:cNvSpPr/>
                  <p:nvPr/>
                </p:nvSpPr>
                <p:spPr>
                  <a:xfrm>
                    <a:off x="4006173" y="1705244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1" y="1"/>
                        </a:moveTo>
                        <a:lnTo>
                          <a:pt x="196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2822;p59">
                    <a:extLst>
                      <a:ext uri="{FF2B5EF4-FFF2-40B4-BE49-F238E27FC236}">
                        <a16:creationId xmlns:a16="http://schemas.microsoft.com/office/drawing/2014/main" id="{6C1D5F63-AB40-80FE-B74A-8AB31FF98214}"/>
                      </a:ext>
                    </a:extLst>
                  </p:cNvPr>
                  <p:cNvSpPr/>
                  <p:nvPr/>
                </p:nvSpPr>
                <p:spPr>
                  <a:xfrm>
                    <a:off x="4069848" y="1641569"/>
                    <a:ext cx="27824" cy="1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29" fill="none" extrusionOk="0">
                        <a:moveTo>
                          <a:pt x="1" y="1"/>
                        </a:moveTo>
                        <a:lnTo>
                          <a:pt x="475" y="2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2823;p59">
                    <a:extLst>
                      <a:ext uri="{FF2B5EF4-FFF2-40B4-BE49-F238E27FC236}">
                        <a16:creationId xmlns:a16="http://schemas.microsoft.com/office/drawing/2014/main" id="{F2C7F647-BE42-036D-3B21-F037C492FC1B}"/>
                      </a:ext>
                    </a:extLst>
                  </p:cNvPr>
                  <p:cNvSpPr/>
                  <p:nvPr/>
                </p:nvSpPr>
                <p:spPr>
                  <a:xfrm>
                    <a:off x="3955560" y="1488092"/>
                    <a:ext cx="59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391" fill="none" extrusionOk="0">
                        <a:moveTo>
                          <a:pt x="0" y="39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2824;p59">
                    <a:extLst>
                      <a:ext uri="{FF2B5EF4-FFF2-40B4-BE49-F238E27FC236}">
                        <a16:creationId xmlns:a16="http://schemas.microsoft.com/office/drawing/2014/main" id="{907D5943-72DD-941A-9BE2-42C347AC73EA}"/>
                      </a:ext>
                    </a:extLst>
                  </p:cNvPr>
                  <p:cNvSpPr/>
                  <p:nvPr/>
                </p:nvSpPr>
                <p:spPr>
                  <a:xfrm>
                    <a:off x="3829850" y="1527281"/>
                    <a:ext cx="8201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" h="391" fill="none" extrusionOk="0">
                        <a:moveTo>
                          <a:pt x="139" y="391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2825;p59">
                    <a:extLst>
                      <a:ext uri="{FF2B5EF4-FFF2-40B4-BE49-F238E27FC236}">
                        <a16:creationId xmlns:a16="http://schemas.microsoft.com/office/drawing/2014/main" id="{F75FA223-9782-E4DF-8E30-B006BBCD7E20}"/>
                      </a:ext>
                    </a:extLst>
                  </p:cNvPr>
                  <p:cNvSpPr/>
                  <p:nvPr/>
                </p:nvSpPr>
                <p:spPr>
                  <a:xfrm>
                    <a:off x="3733487" y="1579534"/>
                    <a:ext cx="1148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" h="419" fill="none" extrusionOk="0">
                        <a:moveTo>
                          <a:pt x="196" y="418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2826;p59">
                    <a:extLst>
                      <a:ext uri="{FF2B5EF4-FFF2-40B4-BE49-F238E27FC236}">
                        <a16:creationId xmlns:a16="http://schemas.microsoft.com/office/drawing/2014/main" id="{EF74D27A-FC88-6DD7-BE46-EDFC70FAD1C2}"/>
                      </a:ext>
                    </a:extLst>
                  </p:cNvPr>
                  <p:cNvSpPr/>
                  <p:nvPr/>
                </p:nvSpPr>
                <p:spPr>
                  <a:xfrm>
                    <a:off x="3642045" y="1651351"/>
                    <a:ext cx="21264" cy="18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308" fill="none" extrusionOk="0">
                        <a:moveTo>
                          <a:pt x="363" y="308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2827;p59">
                    <a:extLst>
                      <a:ext uri="{FF2B5EF4-FFF2-40B4-BE49-F238E27FC236}">
                        <a16:creationId xmlns:a16="http://schemas.microsoft.com/office/drawing/2014/main" id="{A587786E-2630-7D11-C26F-8619F47901F5}"/>
                      </a:ext>
                    </a:extLst>
                  </p:cNvPr>
                  <p:cNvSpPr/>
                  <p:nvPr/>
                </p:nvSpPr>
                <p:spPr>
                  <a:xfrm>
                    <a:off x="3576729" y="1729730"/>
                    <a:ext cx="34326" cy="49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6" h="85" fill="none" extrusionOk="0">
                        <a:moveTo>
                          <a:pt x="586" y="85"/>
                        </a:moveTo>
                        <a:lnTo>
                          <a:pt x="0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2828;p59">
                    <a:extLst>
                      <a:ext uri="{FF2B5EF4-FFF2-40B4-BE49-F238E27FC236}">
                        <a16:creationId xmlns:a16="http://schemas.microsoft.com/office/drawing/2014/main" id="{F298E2F4-F296-B802-EAB0-3411A80F5CC7}"/>
                      </a:ext>
                    </a:extLst>
                  </p:cNvPr>
                  <p:cNvSpPr/>
                  <p:nvPr/>
                </p:nvSpPr>
                <p:spPr>
                  <a:xfrm>
                    <a:off x="3544042" y="1844076"/>
                    <a:ext cx="27824" cy="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1" fill="none" extrusionOk="0">
                        <a:moveTo>
                          <a:pt x="475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2829;p59">
                    <a:extLst>
                      <a:ext uri="{FF2B5EF4-FFF2-40B4-BE49-F238E27FC236}">
                        <a16:creationId xmlns:a16="http://schemas.microsoft.com/office/drawing/2014/main" id="{11C9B655-57AA-26CC-C360-A8CDD86BC7C1}"/>
                      </a:ext>
                    </a:extLst>
                  </p:cNvPr>
                  <p:cNvSpPr/>
                  <p:nvPr/>
                </p:nvSpPr>
                <p:spPr>
                  <a:xfrm>
                    <a:off x="3578369" y="1911032"/>
                    <a:ext cx="16343" cy="22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" h="391" fill="none" extrusionOk="0">
                        <a:moveTo>
                          <a:pt x="0" y="390"/>
                        </a:moveTo>
                        <a:lnTo>
                          <a:pt x="279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830;p59">
                    <a:extLst>
                      <a:ext uri="{FF2B5EF4-FFF2-40B4-BE49-F238E27FC236}">
                        <a16:creationId xmlns:a16="http://schemas.microsoft.com/office/drawing/2014/main" id="{494F5E6E-0AD7-902E-790D-763F561611FE}"/>
                      </a:ext>
                    </a:extLst>
                  </p:cNvPr>
                  <p:cNvSpPr/>
                  <p:nvPr/>
                </p:nvSpPr>
                <p:spPr>
                  <a:xfrm>
                    <a:off x="3651828" y="1938740"/>
                    <a:ext cx="59" cy="246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420" fill="none" extrusionOk="0">
                        <a:moveTo>
                          <a:pt x="1" y="1"/>
                        </a:moveTo>
                        <a:lnTo>
                          <a:pt x="1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831;p59">
                    <a:extLst>
                      <a:ext uri="{FF2B5EF4-FFF2-40B4-BE49-F238E27FC236}">
                        <a16:creationId xmlns:a16="http://schemas.microsoft.com/office/drawing/2014/main" id="{EEAEA5C2-08D5-B5BA-D471-A808F66A06EA}"/>
                      </a:ext>
                    </a:extLst>
                  </p:cNvPr>
                  <p:cNvSpPr/>
                  <p:nvPr/>
                </p:nvSpPr>
                <p:spPr>
                  <a:xfrm>
                    <a:off x="3725344" y="1927317"/>
                    <a:ext cx="13121" cy="2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" h="419" fill="none" extrusionOk="0">
                        <a:moveTo>
                          <a:pt x="0" y="1"/>
                        </a:moveTo>
                        <a:lnTo>
                          <a:pt x="223" y="41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832;p59">
                    <a:extLst>
                      <a:ext uri="{FF2B5EF4-FFF2-40B4-BE49-F238E27FC236}">
                        <a16:creationId xmlns:a16="http://schemas.microsoft.com/office/drawing/2014/main" id="{DF338902-DA41-E8C1-133B-3F109507B8C5}"/>
                      </a:ext>
                    </a:extLst>
                  </p:cNvPr>
                  <p:cNvSpPr/>
                  <p:nvPr/>
                </p:nvSpPr>
                <p:spPr>
                  <a:xfrm>
                    <a:off x="3787380" y="1884906"/>
                    <a:ext cx="21264" cy="212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" h="363" fill="none" extrusionOk="0">
                        <a:moveTo>
                          <a:pt x="0" y="0"/>
                        </a:moveTo>
                        <a:lnTo>
                          <a:pt x="363" y="362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2833;p59">
                    <a:extLst>
                      <a:ext uri="{FF2B5EF4-FFF2-40B4-BE49-F238E27FC236}">
                        <a16:creationId xmlns:a16="http://schemas.microsoft.com/office/drawing/2014/main" id="{2A020A92-73DB-C58F-DC43-7CC791DF233C}"/>
                      </a:ext>
                    </a:extLst>
                  </p:cNvPr>
                  <p:cNvSpPr/>
                  <p:nvPr/>
                </p:nvSpPr>
                <p:spPr>
                  <a:xfrm>
                    <a:off x="3839632" y="1827733"/>
                    <a:ext cx="16402" cy="164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" h="280" fill="none" extrusionOk="0">
                        <a:moveTo>
                          <a:pt x="0" y="0"/>
                        </a:moveTo>
                        <a:lnTo>
                          <a:pt x="279" y="279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834;p59">
                    <a:extLst>
                      <a:ext uri="{FF2B5EF4-FFF2-40B4-BE49-F238E27FC236}">
                        <a16:creationId xmlns:a16="http://schemas.microsoft.com/office/drawing/2014/main" id="{19BB54D7-C4F2-8DCF-F4DE-FF01E98E8F51}"/>
                      </a:ext>
                    </a:extLst>
                  </p:cNvPr>
                  <p:cNvSpPr/>
                  <p:nvPr/>
                </p:nvSpPr>
                <p:spPr>
                  <a:xfrm>
                    <a:off x="3908229" y="1535424"/>
                    <a:ext cx="89858" cy="555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949" fill="none" extrusionOk="0">
                        <a:moveTo>
                          <a:pt x="474" y="112"/>
                        </a:moveTo>
                        <a:cubicBezTo>
                          <a:pt x="335" y="140"/>
                          <a:pt x="167" y="224"/>
                          <a:pt x="84" y="363"/>
                        </a:cubicBezTo>
                        <a:cubicBezTo>
                          <a:pt x="0" y="502"/>
                          <a:pt x="0" y="698"/>
                          <a:pt x="112" y="809"/>
                        </a:cubicBezTo>
                        <a:cubicBezTo>
                          <a:pt x="223" y="921"/>
                          <a:pt x="362" y="948"/>
                          <a:pt x="502" y="948"/>
                        </a:cubicBezTo>
                        <a:cubicBezTo>
                          <a:pt x="669" y="948"/>
                          <a:pt x="836" y="921"/>
                          <a:pt x="1004" y="837"/>
                        </a:cubicBezTo>
                        <a:cubicBezTo>
                          <a:pt x="1115" y="809"/>
                          <a:pt x="1227" y="725"/>
                          <a:pt x="1338" y="642"/>
                        </a:cubicBezTo>
                        <a:cubicBezTo>
                          <a:pt x="1533" y="447"/>
                          <a:pt x="1450" y="112"/>
                          <a:pt x="1199" y="56"/>
                        </a:cubicBezTo>
                        <a:cubicBezTo>
                          <a:pt x="948" y="1"/>
                          <a:pt x="725" y="29"/>
                          <a:pt x="474" y="11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2835;p59">
                    <a:extLst>
                      <a:ext uri="{FF2B5EF4-FFF2-40B4-BE49-F238E27FC236}">
                        <a16:creationId xmlns:a16="http://schemas.microsoft.com/office/drawing/2014/main" id="{FED246E0-87EF-8228-5A0C-7FFA234C6C47}"/>
                      </a:ext>
                    </a:extLst>
                  </p:cNvPr>
                  <p:cNvSpPr/>
                  <p:nvPr/>
                </p:nvSpPr>
                <p:spPr>
                  <a:xfrm>
                    <a:off x="3998030" y="1566470"/>
                    <a:ext cx="47389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" h="921" fill="none" extrusionOk="0">
                        <a:moveTo>
                          <a:pt x="84" y="753"/>
                        </a:moveTo>
                        <a:cubicBezTo>
                          <a:pt x="167" y="864"/>
                          <a:pt x="307" y="920"/>
                          <a:pt x="418" y="892"/>
                        </a:cubicBezTo>
                        <a:cubicBezTo>
                          <a:pt x="558" y="837"/>
                          <a:pt x="641" y="753"/>
                          <a:pt x="697" y="641"/>
                        </a:cubicBezTo>
                        <a:cubicBezTo>
                          <a:pt x="809" y="391"/>
                          <a:pt x="669" y="0"/>
                          <a:pt x="363" y="28"/>
                        </a:cubicBezTo>
                        <a:cubicBezTo>
                          <a:pt x="56" y="84"/>
                          <a:pt x="0" y="530"/>
                          <a:pt x="84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2836;p59">
                    <a:extLst>
                      <a:ext uri="{FF2B5EF4-FFF2-40B4-BE49-F238E27FC236}">
                        <a16:creationId xmlns:a16="http://schemas.microsoft.com/office/drawing/2014/main" id="{E22D2CA5-7B38-8E22-91B5-C00062AAC571}"/>
                      </a:ext>
                    </a:extLst>
                  </p:cNvPr>
                  <p:cNvSpPr/>
                  <p:nvPr/>
                </p:nvSpPr>
                <p:spPr>
                  <a:xfrm>
                    <a:off x="3713863" y="1618723"/>
                    <a:ext cx="49088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8" h="921" fill="none" extrusionOk="0">
                        <a:moveTo>
                          <a:pt x="112" y="753"/>
                        </a:moveTo>
                        <a:cubicBezTo>
                          <a:pt x="196" y="865"/>
                          <a:pt x="308" y="920"/>
                          <a:pt x="447" y="865"/>
                        </a:cubicBezTo>
                        <a:cubicBezTo>
                          <a:pt x="586" y="837"/>
                          <a:pt x="670" y="753"/>
                          <a:pt x="726" y="614"/>
                        </a:cubicBezTo>
                        <a:cubicBezTo>
                          <a:pt x="837" y="363"/>
                          <a:pt x="698" y="0"/>
                          <a:pt x="363" y="28"/>
                        </a:cubicBezTo>
                        <a:cubicBezTo>
                          <a:pt x="57" y="84"/>
                          <a:pt x="1" y="530"/>
                          <a:pt x="112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2837;p59">
                    <a:extLst>
                      <a:ext uri="{FF2B5EF4-FFF2-40B4-BE49-F238E27FC236}">
                        <a16:creationId xmlns:a16="http://schemas.microsoft.com/office/drawing/2014/main" id="{48029EC2-04C4-37EC-9142-0B9D53A5BC52}"/>
                      </a:ext>
                    </a:extLst>
                  </p:cNvPr>
                  <p:cNvSpPr/>
                  <p:nvPr/>
                </p:nvSpPr>
                <p:spPr>
                  <a:xfrm>
                    <a:off x="3681234" y="1737931"/>
                    <a:ext cx="49029" cy="53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7" h="921" fill="none" extrusionOk="0">
                        <a:moveTo>
                          <a:pt x="112" y="753"/>
                        </a:moveTo>
                        <a:cubicBezTo>
                          <a:pt x="168" y="864"/>
                          <a:pt x="307" y="920"/>
                          <a:pt x="446" y="892"/>
                        </a:cubicBezTo>
                        <a:cubicBezTo>
                          <a:pt x="586" y="837"/>
                          <a:pt x="669" y="753"/>
                          <a:pt x="725" y="641"/>
                        </a:cubicBezTo>
                        <a:cubicBezTo>
                          <a:pt x="837" y="391"/>
                          <a:pt x="697" y="0"/>
                          <a:pt x="391" y="28"/>
                        </a:cubicBezTo>
                        <a:cubicBezTo>
                          <a:pt x="84" y="84"/>
                          <a:pt x="0" y="530"/>
                          <a:pt x="112" y="75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838;p59">
                    <a:extLst>
                      <a:ext uri="{FF2B5EF4-FFF2-40B4-BE49-F238E27FC236}">
                        <a16:creationId xmlns:a16="http://schemas.microsoft.com/office/drawing/2014/main" id="{17527306-C3C2-8C1D-826F-A7B04C08CDB1}"/>
                      </a:ext>
                    </a:extLst>
                  </p:cNvPr>
                  <p:cNvSpPr/>
                  <p:nvPr/>
                </p:nvSpPr>
                <p:spPr>
                  <a:xfrm>
                    <a:off x="3975126" y="1626865"/>
                    <a:ext cx="76854" cy="67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2" h="1144" fill="none" extrusionOk="0">
                        <a:moveTo>
                          <a:pt x="558" y="307"/>
                        </a:moveTo>
                        <a:cubicBezTo>
                          <a:pt x="419" y="335"/>
                          <a:pt x="308" y="419"/>
                          <a:pt x="224" y="503"/>
                        </a:cubicBezTo>
                        <a:cubicBezTo>
                          <a:pt x="112" y="586"/>
                          <a:pt x="29" y="698"/>
                          <a:pt x="29" y="837"/>
                        </a:cubicBezTo>
                        <a:cubicBezTo>
                          <a:pt x="1" y="921"/>
                          <a:pt x="57" y="1004"/>
                          <a:pt x="112" y="1088"/>
                        </a:cubicBezTo>
                        <a:cubicBezTo>
                          <a:pt x="196" y="1144"/>
                          <a:pt x="308" y="1144"/>
                          <a:pt x="419" y="1116"/>
                        </a:cubicBezTo>
                        <a:cubicBezTo>
                          <a:pt x="726" y="1060"/>
                          <a:pt x="977" y="893"/>
                          <a:pt x="1172" y="670"/>
                        </a:cubicBezTo>
                        <a:cubicBezTo>
                          <a:pt x="1227" y="586"/>
                          <a:pt x="1283" y="503"/>
                          <a:pt x="1283" y="391"/>
                        </a:cubicBezTo>
                        <a:cubicBezTo>
                          <a:pt x="1311" y="1"/>
                          <a:pt x="726" y="224"/>
                          <a:pt x="558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839;p59">
                    <a:extLst>
                      <a:ext uri="{FF2B5EF4-FFF2-40B4-BE49-F238E27FC236}">
                        <a16:creationId xmlns:a16="http://schemas.microsoft.com/office/drawing/2014/main" id="{6C5C76C0-E635-BAA8-01C3-2A4EF47023E5}"/>
                      </a:ext>
                    </a:extLst>
                  </p:cNvPr>
                  <p:cNvSpPr/>
                  <p:nvPr/>
                </p:nvSpPr>
                <p:spPr>
                  <a:xfrm>
                    <a:off x="3735127" y="1731370"/>
                    <a:ext cx="75155" cy="67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3" h="1144" fill="none" extrusionOk="0">
                        <a:moveTo>
                          <a:pt x="530" y="307"/>
                        </a:moveTo>
                        <a:cubicBezTo>
                          <a:pt x="418" y="335"/>
                          <a:pt x="279" y="419"/>
                          <a:pt x="195" y="503"/>
                        </a:cubicBezTo>
                        <a:cubicBezTo>
                          <a:pt x="84" y="586"/>
                          <a:pt x="0" y="698"/>
                          <a:pt x="0" y="837"/>
                        </a:cubicBezTo>
                        <a:cubicBezTo>
                          <a:pt x="0" y="921"/>
                          <a:pt x="28" y="1004"/>
                          <a:pt x="84" y="1060"/>
                        </a:cubicBezTo>
                        <a:cubicBezTo>
                          <a:pt x="168" y="1144"/>
                          <a:pt x="307" y="1144"/>
                          <a:pt x="391" y="1116"/>
                        </a:cubicBezTo>
                        <a:cubicBezTo>
                          <a:pt x="697" y="1060"/>
                          <a:pt x="948" y="893"/>
                          <a:pt x="1143" y="670"/>
                        </a:cubicBezTo>
                        <a:cubicBezTo>
                          <a:pt x="1227" y="586"/>
                          <a:pt x="1255" y="503"/>
                          <a:pt x="1283" y="391"/>
                        </a:cubicBezTo>
                        <a:cubicBezTo>
                          <a:pt x="1283" y="1"/>
                          <a:pt x="725" y="224"/>
                          <a:pt x="530" y="30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840;p59">
                    <a:extLst>
                      <a:ext uri="{FF2B5EF4-FFF2-40B4-BE49-F238E27FC236}">
                        <a16:creationId xmlns:a16="http://schemas.microsoft.com/office/drawing/2014/main" id="{EC144DFF-8D0D-4F0E-09DF-773CC41BB7D6}"/>
                      </a:ext>
                    </a:extLst>
                  </p:cNvPr>
                  <p:cNvSpPr/>
                  <p:nvPr/>
                </p:nvSpPr>
                <p:spPr>
                  <a:xfrm>
                    <a:off x="3682875" y="1842436"/>
                    <a:ext cx="68653" cy="8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2" h="1367" fill="none" extrusionOk="0">
                        <a:moveTo>
                          <a:pt x="418" y="474"/>
                        </a:moveTo>
                        <a:cubicBezTo>
                          <a:pt x="307" y="558"/>
                          <a:pt x="195" y="641"/>
                          <a:pt x="140" y="753"/>
                        </a:cubicBezTo>
                        <a:cubicBezTo>
                          <a:pt x="56" y="864"/>
                          <a:pt x="0" y="1004"/>
                          <a:pt x="28" y="1143"/>
                        </a:cubicBezTo>
                        <a:cubicBezTo>
                          <a:pt x="56" y="1227"/>
                          <a:pt x="112" y="1283"/>
                          <a:pt x="195" y="1338"/>
                        </a:cubicBezTo>
                        <a:cubicBezTo>
                          <a:pt x="279" y="1366"/>
                          <a:pt x="391" y="1366"/>
                          <a:pt x="502" y="1310"/>
                        </a:cubicBezTo>
                        <a:cubicBezTo>
                          <a:pt x="753" y="1171"/>
                          <a:pt x="976" y="948"/>
                          <a:pt x="1087" y="669"/>
                        </a:cubicBezTo>
                        <a:cubicBezTo>
                          <a:pt x="1143" y="586"/>
                          <a:pt x="1171" y="474"/>
                          <a:pt x="1171" y="391"/>
                        </a:cubicBezTo>
                        <a:cubicBezTo>
                          <a:pt x="1087" y="0"/>
                          <a:pt x="586" y="363"/>
                          <a:pt x="418" y="47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2841;p59">
                    <a:extLst>
                      <a:ext uri="{FF2B5EF4-FFF2-40B4-BE49-F238E27FC236}">
                        <a16:creationId xmlns:a16="http://schemas.microsoft.com/office/drawing/2014/main" id="{3EADBFC9-631E-8D5E-CAEB-D6E5303D5056}"/>
                      </a:ext>
                    </a:extLst>
                  </p:cNvPr>
                  <p:cNvSpPr/>
                  <p:nvPr/>
                </p:nvSpPr>
                <p:spPr>
                  <a:xfrm>
                    <a:off x="3821649" y="1538704"/>
                    <a:ext cx="70293" cy="7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0" h="1227" fill="none" extrusionOk="0">
                        <a:moveTo>
                          <a:pt x="112" y="642"/>
                        </a:moveTo>
                        <a:cubicBezTo>
                          <a:pt x="29" y="753"/>
                          <a:pt x="1" y="920"/>
                          <a:pt x="56" y="1032"/>
                        </a:cubicBezTo>
                        <a:cubicBezTo>
                          <a:pt x="112" y="1143"/>
                          <a:pt x="196" y="1199"/>
                          <a:pt x="307" y="1199"/>
                        </a:cubicBezTo>
                        <a:cubicBezTo>
                          <a:pt x="558" y="1227"/>
                          <a:pt x="837" y="1115"/>
                          <a:pt x="1004" y="948"/>
                        </a:cubicBezTo>
                        <a:cubicBezTo>
                          <a:pt x="1088" y="865"/>
                          <a:pt x="1144" y="809"/>
                          <a:pt x="1171" y="725"/>
                        </a:cubicBezTo>
                        <a:cubicBezTo>
                          <a:pt x="1199" y="614"/>
                          <a:pt x="1199" y="530"/>
                          <a:pt x="1171" y="446"/>
                        </a:cubicBezTo>
                        <a:cubicBezTo>
                          <a:pt x="948" y="0"/>
                          <a:pt x="335" y="363"/>
                          <a:pt x="112" y="64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2842;p59">
                    <a:extLst>
                      <a:ext uri="{FF2B5EF4-FFF2-40B4-BE49-F238E27FC236}">
                        <a16:creationId xmlns:a16="http://schemas.microsoft.com/office/drawing/2014/main" id="{74C220ED-E4B1-119A-05A7-8556DFBFA4D2}"/>
                      </a:ext>
                    </a:extLst>
                  </p:cNvPr>
                  <p:cNvSpPr/>
                  <p:nvPr/>
                </p:nvSpPr>
                <p:spPr>
                  <a:xfrm>
                    <a:off x="3864118" y="1594237"/>
                    <a:ext cx="55590" cy="55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48" fill="none" extrusionOk="0">
                        <a:moveTo>
                          <a:pt x="196" y="363"/>
                        </a:moveTo>
                        <a:cubicBezTo>
                          <a:pt x="56" y="446"/>
                          <a:pt x="0" y="586"/>
                          <a:pt x="0" y="753"/>
                        </a:cubicBezTo>
                        <a:cubicBezTo>
                          <a:pt x="0" y="809"/>
                          <a:pt x="28" y="837"/>
                          <a:pt x="56" y="892"/>
                        </a:cubicBezTo>
                        <a:cubicBezTo>
                          <a:pt x="140" y="920"/>
                          <a:pt x="223" y="948"/>
                          <a:pt x="307" y="920"/>
                        </a:cubicBezTo>
                        <a:cubicBezTo>
                          <a:pt x="446" y="920"/>
                          <a:pt x="614" y="864"/>
                          <a:pt x="725" y="809"/>
                        </a:cubicBezTo>
                        <a:cubicBezTo>
                          <a:pt x="865" y="725"/>
                          <a:pt x="948" y="586"/>
                          <a:pt x="948" y="418"/>
                        </a:cubicBezTo>
                        <a:cubicBezTo>
                          <a:pt x="920" y="0"/>
                          <a:pt x="391" y="195"/>
                          <a:pt x="196" y="36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843;p59">
                    <a:extLst>
                      <a:ext uri="{FF2B5EF4-FFF2-40B4-BE49-F238E27FC236}">
                        <a16:creationId xmlns:a16="http://schemas.microsoft.com/office/drawing/2014/main" id="{8A72DAA0-E9EE-F501-6150-0B00819666B6}"/>
                      </a:ext>
                    </a:extLst>
                  </p:cNvPr>
                  <p:cNvSpPr/>
                  <p:nvPr/>
                </p:nvSpPr>
                <p:spPr>
                  <a:xfrm>
                    <a:off x="3792242" y="1674256"/>
                    <a:ext cx="57230" cy="55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948" fill="none" extrusionOk="0">
                        <a:moveTo>
                          <a:pt x="224" y="335"/>
                        </a:moveTo>
                        <a:cubicBezTo>
                          <a:pt x="85" y="418"/>
                          <a:pt x="1" y="586"/>
                          <a:pt x="29" y="753"/>
                        </a:cubicBezTo>
                        <a:cubicBezTo>
                          <a:pt x="29" y="781"/>
                          <a:pt x="29" y="836"/>
                          <a:pt x="85" y="864"/>
                        </a:cubicBezTo>
                        <a:cubicBezTo>
                          <a:pt x="140" y="920"/>
                          <a:pt x="252" y="948"/>
                          <a:pt x="335" y="920"/>
                        </a:cubicBezTo>
                        <a:cubicBezTo>
                          <a:pt x="475" y="892"/>
                          <a:pt x="614" y="864"/>
                          <a:pt x="754" y="781"/>
                        </a:cubicBezTo>
                        <a:cubicBezTo>
                          <a:pt x="893" y="725"/>
                          <a:pt x="949" y="586"/>
                          <a:pt x="977" y="446"/>
                        </a:cubicBezTo>
                        <a:cubicBezTo>
                          <a:pt x="921" y="0"/>
                          <a:pt x="419" y="195"/>
                          <a:pt x="224" y="33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844;p59">
                    <a:extLst>
                      <a:ext uri="{FF2B5EF4-FFF2-40B4-BE49-F238E27FC236}">
                        <a16:creationId xmlns:a16="http://schemas.microsoft.com/office/drawing/2014/main" id="{8A6DD791-BF20-0198-B011-4BC45ECB9398}"/>
                      </a:ext>
                    </a:extLst>
                  </p:cNvPr>
                  <p:cNvSpPr/>
                  <p:nvPr/>
                </p:nvSpPr>
                <p:spPr>
                  <a:xfrm>
                    <a:off x="3911450" y="1600739"/>
                    <a:ext cx="9149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60" fill="none" extrusionOk="0">
                        <a:moveTo>
                          <a:pt x="391" y="1004"/>
                        </a:moveTo>
                        <a:cubicBezTo>
                          <a:pt x="503" y="1060"/>
                          <a:pt x="642" y="1032"/>
                          <a:pt x="753" y="976"/>
                        </a:cubicBezTo>
                        <a:cubicBezTo>
                          <a:pt x="1032" y="809"/>
                          <a:pt x="1562" y="168"/>
                          <a:pt x="976" y="56"/>
                        </a:cubicBezTo>
                        <a:cubicBezTo>
                          <a:pt x="586" y="1"/>
                          <a:pt x="1" y="726"/>
                          <a:pt x="391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845;p59">
                    <a:extLst>
                      <a:ext uri="{FF2B5EF4-FFF2-40B4-BE49-F238E27FC236}">
                        <a16:creationId xmlns:a16="http://schemas.microsoft.com/office/drawing/2014/main" id="{61F2292D-5851-8053-026D-EC1AEE39A30E}"/>
                      </a:ext>
                    </a:extLst>
                  </p:cNvPr>
                  <p:cNvSpPr/>
                  <p:nvPr/>
                </p:nvSpPr>
                <p:spPr>
                  <a:xfrm>
                    <a:off x="3580010" y="1737931"/>
                    <a:ext cx="9149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60" fill="none" extrusionOk="0">
                        <a:moveTo>
                          <a:pt x="390" y="1004"/>
                        </a:moveTo>
                        <a:cubicBezTo>
                          <a:pt x="530" y="1060"/>
                          <a:pt x="669" y="1060"/>
                          <a:pt x="753" y="976"/>
                        </a:cubicBezTo>
                        <a:cubicBezTo>
                          <a:pt x="1031" y="837"/>
                          <a:pt x="1561" y="195"/>
                          <a:pt x="976" y="84"/>
                        </a:cubicBezTo>
                        <a:cubicBezTo>
                          <a:pt x="585" y="0"/>
                          <a:pt x="0" y="753"/>
                          <a:pt x="390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846;p59">
                    <a:extLst>
                      <a:ext uri="{FF2B5EF4-FFF2-40B4-BE49-F238E27FC236}">
                        <a16:creationId xmlns:a16="http://schemas.microsoft.com/office/drawing/2014/main" id="{8AC4E143-3AF9-6FAD-0842-6F349DF90192}"/>
                      </a:ext>
                    </a:extLst>
                  </p:cNvPr>
                  <p:cNvSpPr/>
                  <p:nvPr/>
                </p:nvSpPr>
                <p:spPr>
                  <a:xfrm>
                    <a:off x="3712281" y="1667695"/>
                    <a:ext cx="8985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1060" fill="none" extrusionOk="0">
                        <a:moveTo>
                          <a:pt x="362" y="1032"/>
                        </a:moveTo>
                        <a:cubicBezTo>
                          <a:pt x="474" y="1060"/>
                          <a:pt x="613" y="1060"/>
                          <a:pt x="725" y="976"/>
                        </a:cubicBezTo>
                        <a:cubicBezTo>
                          <a:pt x="1004" y="837"/>
                          <a:pt x="1533" y="196"/>
                          <a:pt x="948" y="84"/>
                        </a:cubicBezTo>
                        <a:cubicBezTo>
                          <a:pt x="558" y="1"/>
                          <a:pt x="0" y="725"/>
                          <a:pt x="362" y="103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847;p59">
                    <a:extLst>
                      <a:ext uri="{FF2B5EF4-FFF2-40B4-BE49-F238E27FC236}">
                        <a16:creationId xmlns:a16="http://schemas.microsoft.com/office/drawing/2014/main" id="{589743EE-C46F-931B-B574-8C67FB7EB5A6}"/>
                      </a:ext>
                    </a:extLst>
                  </p:cNvPr>
                  <p:cNvSpPr/>
                  <p:nvPr/>
                </p:nvSpPr>
                <p:spPr>
                  <a:xfrm>
                    <a:off x="3659970" y="1803247"/>
                    <a:ext cx="93138" cy="620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0" h="1060" fill="none" extrusionOk="0">
                        <a:moveTo>
                          <a:pt x="419" y="1004"/>
                        </a:moveTo>
                        <a:cubicBezTo>
                          <a:pt x="531" y="1060"/>
                          <a:pt x="670" y="1060"/>
                          <a:pt x="782" y="976"/>
                        </a:cubicBezTo>
                        <a:cubicBezTo>
                          <a:pt x="1032" y="809"/>
                          <a:pt x="1590" y="195"/>
                          <a:pt x="1005" y="84"/>
                        </a:cubicBezTo>
                        <a:cubicBezTo>
                          <a:pt x="586" y="0"/>
                          <a:pt x="1" y="725"/>
                          <a:pt x="419" y="1004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848;p59">
                    <a:extLst>
                      <a:ext uri="{FF2B5EF4-FFF2-40B4-BE49-F238E27FC236}">
                        <a16:creationId xmlns:a16="http://schemas.microsoft.com/office/drawing/2014/main" id="{0B071909-8D28-D0CB-5AF5-1E6E64A4B1E6}"/>
                      </a:ext>
                    </a:extLst>
                  </p:cNvPr>
                  <p:cNvSpPr/>
                  <p:nvPr/>
                </p:nvSpPr>
                <p:spPr>
                  <a:xfrm>
                    <a:off x="3854336" y="1649770"/>
                    <a:ext cx="63732" cy="89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8" h="1534" fill="none" extrusionOk="0">
                        <a:moveTo>
                          <a:pt x="1032" y="1143"/>
                        </a:moveTo>
                        <a:cubicBezTo>
                          <a:pt x="1087" y="1004"/>
                          <a:pt x="1059" y="864"/>
                          <a:pt x="976" y="781"/>
                        </a:cubicBezTo>
                        <a:cubicBezTo>
                          <a:pt x="809" y="502"/>
                          <a:pt x="140" y="0"/>
                          <a:pt x="56" y="613"/>
                        </a:cubicBezTo>
                        <a:cubicBezTo>
                          <a:pt x="0" y="1004"/>
                          <a:pt x="781" y="1533"/>
                          <a:pt x="1032" y="1143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849;p59">
                    <a:extLst>
                      <a:ext uri="{FF2B5EF4-FFF2-40B4-BE49-F238E27FC236}">
                        <a16:creationId xmlns:a16="http://schemas.microsoft.com/office/drawing/2014/main" id="{4C7B09E7-EB13-79AE-8C24-B7E7A86E0E6D}"/>
                      </a:ext>
                    </a:extLst>
                  </p:cNvPr>
                  <p:cNvSpPr/>
                  <p:nvPr/>
                </p:nvSpPr>
                <p:spPr>
                  <a:xfrm>
                    <a:off x="3571808" y="1799966"/>
                    <a:ext cx="76795" cy="653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" h="1116" fill="none" extrusionOk="0">
                        <a:moveTo>
                          <a:pt x="1283" y="642"/>
                        </a:moveTo>
                        <a:cubicBezTo>
                          <a:pt x="1311" y="530"/>
                          <a:pt x="1199" y="419"/>
                          <a:pt x="1088" y="335"/>
                        </a:cubicBezTo>
                        <a:cubicBezTo>
                          <a:pt x="809" y="168"/>
                          <a:pt x="1" y="1"/>
                          <a:pt x="196" y="558"/>
                        </a:cubicBezTo>
                        <a:cubicBezTo>
                          <a:pt x="307" y="948"/>
                          <a:pt x="1227" y="1116"/>
                          <a:pt x="1283" y="642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850;p59">
                    <a:extLst>
                      <a:ext uri="{FF2B5EF4-FFF2-40B4-BE49-F238E27FC236}">
                        <a16:creationId xmlns:a16="http://schemas.microsoft.com/office/drawing/2014/main" id="{2F9CE797-AD3D-2443-B556-93F92691A4F7}"/>
                      </a:ext>
                    </a:extLst>
                  </p:cNvPr>
                  <p:cNvSpPr/>
                  <p:nvPr/>
                </p:nvSpPr>
                <p:spPr>
                  <a:xfrm>
                    <a:off x="3918011" y="1675896"/>
                    <a:ext cx="58812" cy="408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4" h="697" fill="none" extrusionOk="0">
                        <a:moveTo>
                          <a:pt x="502" y="697"/>
                        </a:moveTo>
                        <a:cubicBezTo>
                          <a:pt x="1004" y="697"/>
                          <a:pt x="920" y="28"/>
                          <a:pt x="502" y="0"/>
                        </a:cubicBezTo>
                        <a:cubicBezTo>
                          <a:pt x="56" y="0"/>
                          <a:pt x="0" y="697"/>
                          <a:pt x="502" y="69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851;p59">
                    <a:extLst>
                      <a:ext uri="{FF2B5EF4-FFF2-40B4-BE49-F238E27FC236}">
                        <a16:creationId xmlns:a16="http://schemas.microsoft.com/office/drawing/2014/main" id="{9269FCA6-E665-711F-E8C5-B7BD47CE51D9}"/>
                      </a:ext>
                    </a:extLst>
                  </p:cNvPr>
                  <p:cNvSpPr/>
                  <p:nvPr/>
                </p:nvSpPr>
                <p:spPr>
                  <a:xfrm>
                    <a:off x="3635484" y="1783623"/>
                    <a:ext cx="58870" cy="40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698" fill="none" extrusionOk="0">
                        <a:moveTo>
                          <a:pt x="475" y="698"/>
                        </a:moveTo>
                        <a:cubicBezTo>
                          <a:pt x="1004" y="698"/>
                          <a:pt x="921" y="29"/>
                          <a:pt x="475" y="1"/>
                        </a:cubicBezTo>
                        <a:cubicBezTo>
                          <a:pt x="29" y="1"/>
                          <a:pt x="1" y="698"/>
                          <a:pt x="475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852;p59">
                    <a:extLst>
                      <a:ext uri="{FF2B5EF4-FFF2-40B4-BE49-F238E27FC236}">
                        <a16:creationId xmlns:a16="http://schemas.microsoft.com/office/drawing/2014/main" id="{36BA589A-489B-DD11-6CB7-D63E5AC2E792}"/>
                      </a:ext>
                    </a:extLst>
                  </p:cNvPr>
                  <p:cNvSpPr/>
                  <p:nvPr/>
                </p:nvSpPr>
                <p:spPr>
                  <a:xfrm>
                    <a:off x="3805305" y="1768919"/>
                    <a:ext cx="58870" cy="40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5" h="698" fill="none" extrusionOk="0">
                        <a:moveTo>
                          <a:pt x="503" y="698"/>
                        </a:moveTo>
                        <a:cubicBezTo>
                          <a:pt x="1004" y="698"/>
                          <a:pt x="949" y="29"/>
                          <a:pt x="503" y="1"/>
                        </a:cubicBezTo>
                        <a:cubicBezTo>
                          <a:pt x="57" y="1"/>
                          <a:pt x="1" y="698"/>
                          <a:pt x="503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853;p59">
                    <a:extLst>
                      <a:ext uri="{FF2B5EF4-FFF2-40B4-BE49-F238E27FC236}">
                        <a16:creationId xmlns:a16="http://schemas.microsoft.com/office/drawing/2014/main" id="{3A49C915-9C68-3476-2CD6-31538FEB7FC2}"/>
                      </a:ext>
                    </a:extLst>
                  </p:cNvPr>
                  <p:cNvSpPr/>
                  <p:nvPr/>
                </p:nvSpPr>
                <p:spPr>
                  <a:xfrm>
                    <a:off x="3833071" y="1723228"/>
                    <a:ext cx="57230" cy="42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726" fill="none" extrusionOk="0">
                        <a:moveTo>
                          <a:pt x="475" y="725"/>
                        </a:moveTo>
                        <a:cubicBezTo>
                          <a:pt x="976" y="725"/>
                          <a:pt x="921" y="28"/>
                          <a:pt x="475" y="28"/>
                        </a:cubicBezTo>
                        <a:cubicBezTo>
                          <a:pt x="29" y="0"/>
                          <a:pt x="1" y="697"/>
                          <a:pt x="475" y="72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854;p59">
                    <a:extLst>
                      <a:ext uri="{FF2B5EF4-FFF2-40B4-BE49-F238E27FC236}">
                        <a16:creationId xmlns:a16="http://schemas.microsoft.com/office/drawing/2014/main" id="{3828BD1B-3A3E-FB43-B7FA-CA77E64AA8A0}"/>
                      </a:ext>
                    </a:extLst>
                  </p:cNvPr>
                  <p:cNvSpPr/>
                  <p:nvPr/>
                </p:nvSpPr>
                <p:spPr>
                  <a:xfrm>
                    <a:off x="3761253" y="1610522"/>
                    <a:ext cx="91498" cy="63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089" fill="none" extrusionOk="0">
                        <a:moveTo>
                          <a:pt x="279" y="698"/>
                        </a:moveTo>
                        <a:cubicBezTo>
                          <a:pt x="418" y="893"/>
                          <a:pt x="614" y="1032"/>
                          <a:pt x="837" y="1060"/>
                        </a:cubicBezTo>
                        <a:cubicBezTo>
                          <a:pt x="1032" y="1088"/>
                          <a:pt x="1255" y="1005"/>
                          <a:pt x="1422" y="865"/>
                        </a:cubicBezTo>
                        <a:cubicBezTo>
                          <a:pt x="1506" y="782"/>
                          <a:pt x="1533" y="698"/>
                          <a:pt x="1561" y="614"/>
                        </a:cubicBezTo>
                        <a:cubicBezTo>
                          <a:pt x="1533" y="503"/>
                          <a:pt x="1450" y="391"/>
                          <a:pt x="1366" y="336"/>
                        </a:cubicBezTo>
                        <a:cubicBezTo>
                          <a:pt x="1199" y="196"/>
                          <a:pt x="1004" y="112"/>
                          <a:pt x="809" y="85"/>
                        </a:cubicBezTo>
                        <a:cubicBezTo>
                          <a:pt x="363" y="1"/>
                          <a:pt x="0" y="252"/>
                          <a:pt x="279" y="698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855;p59">
                    <a:extLst>
                      <a:ext uri="{FF2B5EF4-FFF2-40B4-BE49-F238E27FC236}">
                        <a16:creationId xmlns:a16="http://schemas.microsoft.com/office/drawing/2014/main" id="{9BE5DFF9-62DB-71EE-3D01-1ACFFA59DB52}"/>
                      </a:ext>
                    </a:extLst>
                  </p:cNvPr>
                  <p:cNvSpPr/>
                  <p:nvPr/>
                </p:nvSpPr>
                <p:spPr>
                  <a:xfrm>
                    <a:off x="3731847" y="1799966"/>
                    <a:ext cx="91498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172" fill="none" extrusionOk="0">
                        <a:moveTo>
                          <a:pt x="307" y="725"/>
                        </a:moveTo>
                        <a:cubicBezTo>
                          <a:pt x="558" y="1116"/>
                          <a:pt x="1088" y="1171"/>
                          <a:pt x="1450" y="865"/>
                        </a:cubicBezTo>
                        <a:cubicBezTo>
                          <a:pt x="1506" y="781"/>
                          <a:pt x="1562" y="697"/>
                          <a:pt x="1562" y="614"/>
                        </a:cubicBezTo>
                        <a:cubicBezTo>
                          <a:pt x="1534" y="474"/>
                          <a:pt x="1478" y="391"/>
                          <a:pt x="1366" y="335"/>
                        </a:cubicBezTo>
                        <a:cubicBezTo>
                          <a:pt x="1199" y="196"/>
                          <a:pt x="1004" y="112"/>
                          <a:pt x="809" y="84"/>
                        </a:cubicBezTo>
                        <a:cubicBezTo>
                          <a:pt x="363" y="1"/>
                          <a:pt x="1" y="251"/>
                          <a:pt x="307" y="72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2856;p59">
                    <a:extLst>
                      <a:ext uri="{FF2B5EF4-FFF2-40B4-BE49-F238E27FC236}">
                        <a16:creationId xmlns:a16="http://schemas.microsoft.com/office/drawing/2014/main" id="{CFBD9D3C-E6B4-B9FA-C81C-74BF13747C9A}"/>
                      </a:ext>
                    </a:extLst>
                  </p:cNvPr>
                  <p:cNvSpPr/>
                  <p:nvPr/>
                </p:nvSpPr>
                <p:spPr>
                  <a:xfrm>
                    <a:off x="3576729" y="1855499"/>
                    <a:ext cx="89858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" h="1172" fill="none" extrusionOk="0">
                        <a:moveTo>
                          <a:pt x="279" y="697"/>
                        </a:moveTo>
                        <a:cubicBezTo>
                          <a:pt x="530" y="1087"/>
                          <a:pt x="1087" y="1171"/>
                          <a:pt x="1422" y="837"/>
                        </a:cubicBezTo>
                        <a:cubicBezTo>
                          <a:pt x="1478" y="781"/>
                          <a:pt x="1533" y="697"/>
                          <a:pt x="1533" y="586"/>
                        </a:cubicBezTo>
                        <a:cubicBezTo>
                          <a:pt x="1506" y="474"/>
                          <a:pt x="1450" y="363"/>
                          <a:pt x="1338" y="307"/>
                        </a:cubicBezTo>
                        <a:cubicBezTo>
                          <a:pt x="1171" y="195"/>
                          <a:pt x="1004" y="112"/>
                          <a:pt x="781" y="56"/>
                        </a:cubicBezTo>
                        <a:cubicBezTo>
                          <a:pt x="335" y="0"/>
                          <a:pt x="0" y="251"/>
                          <a:pt x="279" y="69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2857;p59">
                    <a:extLst>
                      <a:ext uri="{FF2B5EF4-FFF2-40B4-BE49-F238E27FC236}">
                        <a16:creationId xmlns:a16="http://schemas.microsoft.com/office/drawing/2014/main" id="{FA1ECF9B-7BBB-A690-2C49-25CDC9804A11}"/>
                      </a:ext>
                    </a:extLst>
                  </p:cNvPr>
                  <p:cNvSpPr/>
                  <p:nvPr/>
                </p:nvSpPr>
                <p:spPr>
                  <a:xfrm>
                    <a:off x="3640405" y="1670975"/>
                    <a:ext cx="81716" cy="68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5" h="1172" fill="none" extrusionOk="0">
                        <a:moveTo>
                          <a:pt x="586" y="1171"/>
                        </a:moveTo>
                        <a:cubicBezTo>
                          <a:pt x="1060" y="1171"/>
                          <a:pt x="1394" y="753"/>
                          <a:pt x="1311" y="279"/>
                        </a:cubicBezTo>
                        <a:cubicBezTo>
                          <a:pt x="1283" y="196"/>
                          <a:pt x="1255" y="112"/>
                          <a:pt x="1171" y="56"/>
                        </a:cubicBezTo>
                        <a:cubicBezTo>
                          <a:pt x="1060" y="0"/>
                          <a:pt x="920" y="0"/>
                          <a:pt x="809" y="56"/>
                        </a:cubicBezTo>
                        <a:cubicBezTo>
                          <a:pt x="614" y="140"/>
                          <a:pt x="446" y="251"/>
                          <a:pt x="307" y="391"/>
                        </a:cubicBezTo>
                        <a:cubicBezTo>
                          <a:pt x="0" y="753"/>
                          <a:pt x="56" y="1171"/>
                          <a:pt x="586" y="1171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4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8D95A1FA-C55A-2A90-8251-1D66EA1751F7}"/>
                </a:ext>
              </a:extLst>
            </p:cNvPr>
            <p:cNvSpPr/>
            <p:nvPr/>
          </p:nvSpPr>
          <p:spPr>
            <a:xfrm>
              <a:off x="2292750" y="1049032"/>
              <a:ext cx="2059538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6600" b="1" spc="710" dirty="0">
                  <a:ln w="12700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srgbClr val="A2C2B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大綱</a:t>
              </a:r>
            </a:p>
          </p:txBody>
        </p:sp>
      </p:grpSp>
      <p:grpSp>
        <p:nvGrpSpPr>
          <p:cNvPr id="280" name="群組 279">
            <a:extLst>
              <a:ext uri="{FF2B5EF4-FFF2-40B4-BE49-F238E27FC236}">
                <a16:creationId xmlns:a16="http://schemas.microsoft.com/office/drawing/2014/main" id="{35A44DE2-8FF5-1A8E-D505-9E3D20564F14}"/>
              </a:ext>
            </a:extLst>
          </p:cNvPr>
          <p:cNvGrpSpPr/>
          <p:nvPr/>
        </p:nvGrpSpPr>
        <p:grpSpPr>
          <a:xfrm>
            <a:off x="-427435" y="-9522"/>
            <a:ext cx="13046870" cy="7170057"/>
            <a:chOff x="-415926" y="0"/>
            <a:chExt cx="13046870" cy="7170057"/>
          </a:xfrm>
        </p:grpSpPr>
        <p:sp>
          <p:nvSpPr>
            <p:cNvPr id="103" name="任意多边形 569">
              <a:extLst>
                <a:ext uri="{FF2B5EF4-FFF2-40B4-BE49-F238E27FC236}">
                  <a16:creationId xmlns:a16="http://schemas.microsoft.com/office/drawing/2014/main" id="{6A250A34-7EB9-BD67-F36E-EFF8ABE6E26C}"/>
                </a:ext>
              </a:extLst>
            </p:cNvPr>
            <p:cNvSpPr/>
            <p:nvPr/>
          </p:nvSpPr>
          <p:spPr>
            <a:xfrm>
              <a:off x="-415926" y="0"/>
              <a:ext cx="12647613" cy="6858000"/>
            </a:xfrm>
            <a:custGeom>
              <a:avLst/>
              <a:gdLst>
                <a:gd name="connsiteX0" fmla="*/ 7126265 w 12231665"/>
                <a:gd name="connsiteY0" fmla="*/ 0 h 6858002"/>
                <a:gd name="connsiteX1" fmla="*/ 12231665 w 12231665"/>
                <a:gd name="connsiteY1" fmla="*/ 0 h 6858002"/>
                <a:gd name="connsiteX2" fmla="*/ 12231665 w 12231665"/>
                <a:gd name="connsiteY2" fmla="*/ 6858002 h 6858002"/>
                <a:gd name="connsiteX3" fmla="*/ 12191999 w 12231665"/>
                <a:gd name="connsiteY3" fmla="*/ 6858002 h 6858002"/>
                <a:gd name="connsiteX4" fmla="*/ 7126265 w 12231665"/>
                <a:gd name="connsiteY4" fmla="*/ 6858002 h 6858002"/>
                <a:gd name="connsiteX5" fmla="*/ 6461796 w 12231665"/>
                <a:gd name="connsiteY5" fmla="*/ 6858002 h 6858002"/>
                <a:gd name="connsiteX6" fmla="*/ 4652518 w 12231665"/>
                <a:gd name="connsiteY6" fmla="*/ 6858002 h 6858002"/>
                <a:gd name="connsiteX7" fmla="*/ 0 w 12231665"/>
                <a:gd name="connsiteY7" fmla="*/ 6858002 h 6858002"/>
                <a:gd name="connsiteX8" fmla="*/ 0 w 12231665"/>
                <a:gd name="connsiteY8" fmla="*/ 6057902 h 6858002"/>
                <a:gd name="connsiteX9" fmla="*/ 5532124 w 12231665"/>
                <a:gd name="connsiteY9" fmla="*/ 6057902 h 6858002"/>
                <a:gd name="connsiteX10" fmla="*/ 7126265 w 12231665"/>
                <a:gd name="connsiteY10" fmla="*/ 4607853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1665" h="6858002">
                  <a:moveTo>
                    <a:pt x="7126265" y="0"/>
                  </a:moveTo>
                  <a:lnTo>
                    <a:pt x="12231665" y="0"/>
                  </a:lnTo>
                  <a:lnTo>
                    <a:pt x="12231665" y="6858002"/>
                  </a:lnTo>
                  <a:lnTo>
                    <a:pt x="12191999" y="6858002"/>
                  </a:lnTo>
                  <a:lnTo>
                    <a:pt x="7126265" y="6858002"/>
                  </a:lnTo>
                  <a:lnTo>
                    <a:pt x="6461796" y="6858002"/>
                  </a:lnTo>
                  <a:lnTo>
                    <a:pt x="4652518" y="6858002"/>
                  </a:lnTo>
                  <a:lnTo>
                    <a:pt x="0" y="6858002"/>
                  </a:lnTo>
                  <a:lnTo>
                    <a:pt x="0" y="6057902"/>
                  </a:lnTo>
                  <a:lnTo>
                    <a:pt x="5532124" y="6057902"/>
                  </a:lnTo>
                  <a:lnTo>
                    <a:pt x="7126265" y="4607853"/>
                  </a:lnTo>
                  <a:close/>
                </a:path>
              </a:pathLst>
            </a:custGeom>
            <a:solidFill>
              <a:srgbClr val="A0C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4" name="任意多边形 610">
              <a:extLst>
                <a:ext uri="{FF2B5EF4-FFF2-40B4-BE49-F238E27FC236}">
                  <a16:creationId xmlns:a16="http://schemas.microsoft.com/office/drawing/2014/main" id="{73C993F4-A4D7-6BBA-9655-AC315ECC0F2B}"/>
                </a:ext>
              </a:extLst>
            </p:cNvPr>
            <p:cNvSpPr/>
            <p:nvPr/>
          </p:nvSpPr>
          <p:spPr>
            <a:xfrm>
              <a:off x="-415926" y="140593"/>
              <a:ext cx="13046870" cy="7029464"/>
            </a:xfrm>
            <a:custGeom>
              <a:avLst/>
              <a:gdLst>
                <a:gd name="connsiteX0" fmla="*/ 7126265 w 12231665"/>
                <a:gd name="connsiteY0" fmla="*/ 0 h 6858002"/>
                <a:gd name="connsiteX1" fmla="*/ 12231665 w 12231665"/>
                <a:gd name="connsiteY1" fmla="*/ 0 h 6858002"/>
                <a:gd name="connsiteX2" fmla="*/ 12231665 w 12231665"/>
                <a:gd name="connsiteY2" fmla="*/ 6858002 h 6858002"/>
                <a:gd name="connsiteX3" fmla="*/ 12191999 w 12231665"/>
                <a:gd name="connsiteY3" fmla="*/ 6858002 h 6858002"/>
                <a:gd name="connsiteX4" fmla="*/ 7126265 w 12231665"/>
                <a:gd name="connsiteY4" fmla="*/ 6858002 h 6858002"/>
                <a:gd name="connsiteX5" fmla="*/ 6461796 w 12231665"/>
                <a:gd name="connsiteY5" fmla="*/ 6858002 h 6858002"/>
                <a:gd name="connsiteX6" fmla="*/ 4652518 w 12231665"/>
                <a:gd name="connsiteY6" fmla="*/ 6858002 h 6858002"/>
                <a:gd name="connsiteX7" fmla="*/ 0 w 12231665"/>
                <a:gd name="connsiteY7" fmla="*/ 6858002 h 6858002"/>
                <a:gd name="connsiteX8" fmla="*/ 0 w 12231665"/>
                <a:gd name="connsiteY8" fmla="*/ 6057902 h 6858002"/>
                <a:gd name="connsiteX9" fmla="*/ 5532124 w 12231665"/>
                <a:gd name="connsiteY9" fmla="*/ 6057902 h 6858002"/>
                <a:gd name="connsiteX10" fmla="*/ 7126265 w 12231665"/>
                <a:gd name="connsiteY10" fmla="*/ 4607853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31665" h="6858002">
                  <a:moveTo>
                    <a:pt x="7126265" y="0"/>
                  </a:moveTo>
                  <a:lnTo>
                    <a:pt x="12231665" y="0"/>
                  </a:lnTo>
                  <a:lnTo>
                    <a:pt x="12231665" y="6858002"/>
                  </a:lnTo>
                  <a:lnTo>
                    <a:pt x="12191999" y="6858002"/>
                  </a:lnTo>
                  <a:lnTo>
                    <a:pt x="7126265" y="6858002"/>
                  </a:lnTo>
                  <a:lnTo>
                    <a:pt x="6461796" y="6858002"/>
                  </a:lnTo>
                  <a:lnTo>
                    <a:pt x="4652518" y="6858002"/>
                  </a:lnTo>
                  <a:lnTo>
                    <a:pt x="0" y="6858002"/>
                  </a:lnTo>
                  <a:lnTo>
                    <a:pt x="0" y="6057902"/>
                  </a:lnTo>
                  <a:lnTo>
                    <a:pt x="5532124" y="6057902"/>
                  </a:lnTo>
                  <a:lnTo>
                    <a:pt x="7126265" y="460785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281" name="组合 1">
            <a:extLst>
              <a:ext uri="{FF2B5EF4-FFF2-40B4-BE49-F238E27FC236}">
                <a16:creationId xmlns:a16="http://schemas.microsoft.com/office/drawing/2014/main" id="{A7E71106-52A4-FE3C-0613-5C7BF44A82BB}"/>
              </a:ext>
            </a:extLst>
          </p:cNvPr>
          <p:cNvGrpSpPr/>
          <p:nvPr/>
        </p:nvGrpSpPr>
        <p:grpSpPr>
          <a:xfrm>
            <a:off x="7939901" y="995081"/>
            <a:ext cx="2387326" cy="646331"/>
            <a:chOff x="5725415" y="1587383"/>
            <a:chExt cx="1790496" cy="484748"/>
          </a:xfrm>
        </p:grpSpPr>
        <p:sp>
          <p:nvSpPr>
            <p:cNvPr id="282" name="TextBox 8">
              <a:extLst>
                <a:ext uri="{FF2B5EF4-FFF2-40B4-BE49-F238E27FC236}">
                  <a16:creationId xmlns:a16="http://schemas.microsoft.com/office/drawing/2014/main" id="{7453A20C-8EFA-2219-D066-7E15353AF9F3}"/>
                </a:ext>
              </a:extLst>
            </p:cNvPr>
            <p:cNvSpPr txBox="1"/>
            <p:nvPr/>
          </p:nvSpPr>
          <p:spPr>
            <a:xfrm>
              <a:off x="6300192" y="1633550"/>
              <a:ext cx="121571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TW" altLang="en-US" sz="2800" b="1" dirty="0">
                  <a:ln w="9525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</a:p>
          </p:txBody>
        </p:sp>
        <p:sp>
          <p:nvSpPr>
            <p:cNvPr id="283" name="TextBox 11">
              <a:extLst>
                <a:ext uri="{FF2B5EF4-FFF2-40B4-BE49-F238E27FC236}">
                  <a16:creationId xmlns:a16="http://schemas.microsoft.com/office/drawing/2014/main" id="{A86A6327-1A37-22F5-8C8A-CB4C230C08BA}"/>
                </a:ext>
              </a:extLst>
            </p:cNvPr>
            <p:cNvSpPr txBox="1"/>
            <p:nvPr/>
          </p:nvSpPr>
          <p:spPr>
            <a:xfrm>
              <a:off x="5725415" y="1587383"/>
              <a:ext cx="566501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>
                <a:tabLst>
                  <a:tab pos="85725" algn="l"/>
                </a:tabLst>
              </a:pPr>
              <a:r>
                <a:rPr lang="en-US" altLang="zh-CN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92" name="组合 1">
            <a:extLst>
              <a:ext uri="{FF2B5EF4-FFF2-40B4-BE49-F238E27FC236}">
                <a16:creationId xmlns:a16="http://schemas.microsoft.com/office/drawing/2014/main" id="{1F5E9D6B-85B9-A90D-63A6-8C619025BBF5}"/>
              </a:ext>
            </a:extLst>
          </p:cNvPr>
          <p:cNvGrpSpPr/>
          <p:nvPr/>
        </p:nvGrpSpPr>
        <p:grpSpPr>
          <a:xfrm>
            <a:off x="7939901" y="1830687"/>
            <a:ext cx="2387326" cy="646331"/>
            <a:chOff x="5725415" y="1587383"/>
            <a:chExt cx="1790496" cy="484748"/>
          </a:xfrm>
        </p:grpSpPr>
        <p:sp>
          <p:nvSpPr>
            <p:cNvPr id="293" name="TextBox 8">
              <a:extLst>
                <a:ext uri="{FF2B5EF4-FFF2-40B4-BE49-F238E27FC236}">
                  <a16:creationId xmlns:a16="http://schemas.microsoft.com/office/drawing/2014/main" id="{A1D5138E-C6F5-B9A9-503B-3BF28C177321}"/>
                </a:ext>
              </a:extLst>
            </p:cNvPr>
            <p:cNvSpPr txBox="1"/>
            <p:nvPr/>
          </p:nvSpPr>
          <p:spPr>
            <a:xfrm>
              <a:off x="6300192" y="1633550"/>
              <a:ext cx="121571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TW" altLang="en-US" sz="2800" b="1" dirty="0">
                  <a:ln w="9525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開發工具</a:t>
              </a:r>
            </a:p>
          </p:txBody>
        </p:sp>
        <p:sp>
          <p:nvSpPr>
            <p:cNvPr id="294" name="TextBox 11">
              <a:extLst>
                <a:ext uri="{FF2B5EF4-FFF2-40B4-BE49-F238E27FC236}">
                  <a16:creationId xmlns:a16="http://schemas.microsoft.com/office/drawing/2014/main" id="{DB9BFC86-2AA0-C441-170B-773CB239956C}"/>
                </a:ext>
              </a:extLst>
            </p:cNvPr>
            <p:cNvSpPr txBox="1"/>
            <p:nvPr/>
          </p:nvSpPr>
          <p:spPr>
            <a:xfrm>
              <a:off x="5725415" y="1587383"/>
              <a:ext cx="5665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298" name="组合 1">
            <a:extLst>
              <a:ext uri="{FF2B5EF4-FFF2-40B4-BE49-F238E27FC236}">
                <a16:creationId xmlns:a16="http://schemas.microsoft.com/office/drawing/2014/main" id="{F913A0B3-676C-F1EE-A1F0-50EC2AAB9A87}"/>
              </a:ext>
            </a:extLst>
          </p:cNvPr>
          <p:cNvGrpSpPr/>
          <p:nvPr/>
        </p:nvGrpSpPr>
        <p:grpSpPr>
          <a:xfrm>
            <a:off x="7939901" y="2666293"/>
            <a:ext cx="2387326" cy="646331"/>
            <a:chOff x="5725415" y="1587383"/>
            <a:chExt cx="1790496" cy="484748"/>
          </a:xfrm>
        </p:grpSpPr>
        <p:sp>
          <p:nvSpPr>
            <p:cNvPr id="299" name="TextBox 8">
              <a:extLst>
                <a:ext uri="{FF2B5EF4-FFF2-40B4-BE49-F238E27FC236}">
                  <a16:creationId xmlns:a16="http://schemas.microsoft.com/office/drawing/2014/main" id="{59E9362E-E417-037F-2B9B-C3C6A85CD427}"/>
                </a:ext>
              </a:extLst>
            </p:cNvPr>
            <p:cNvSpPr txBox="1"/>
            <p:nvPr/>
          </p:nvSpPr>
          <p:spPr>
            <a:xfrm>
              <a:off x="6300192" y="1633550"/>
              <a:ext cx="121571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TW" altLang="en-US" sz="2800" b="1" dirty="0">
                  <a:ln w="9525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</a:p>
          </p:txBody>
        </p:sp>
        <p:sp>
          <p:nvSpPr>
            <p:cNvPr id="300" name="TextBox 11">
              <a:extLst>
                <a:ext uri="{FF2B5EF4-FFF2-40B4-BE49-F238E27FC236}">
                  <a16:creationId xmlns:a16="http://schemas.microsoft.com/office/drawing/2014/main" id="{A5F04FB5-A5ED-121D-2A37-36C68C8B6875}"/>
                </a:ext>
              </a:extLst>
            </p:cNvPr>
            <p:cNvSpPr txBox="1"/>
            <p:nvPr/>
          </p:nvSpPr>
          <p:spPr>
            <a:xfrm>
              <a:off x="5725415" y="1587383"/>
              <a:ext cx="5665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04" name="组合 1">
            <a:extLst>
              <a:ext uri="{FF2B5EF4-FFF2-40B4-BE49-F238E27FC236}">
                <a16:creationId xmlns:a16="http://schemas.microsoft.com/office/drawing/2014/main" id="{8AC88B88-1C24-1D96-F63F-3C20F80D7BC1}"/>
              </a:ext>
            </a:extLst>
          </p:cNvPr>
          <p:cNvGrpSpPr/>
          <p:nvPr/>
        </p:nvGrpSpPr>
        <p:grpSpPr>
          <a:xfrm>
            <a:off x="7939900" y="3501899"/>
            <a:ext cx="2387327" cy="646331"/>
            <a:chOff x="5725415" y="1587383"/>
            <a:chExt cx="1790497" cy="484748"/>
          </a:xfrm>
        </p:grpSpPr>
        <p:sp>
          <p:nvSpPr>
            <p:cNvPr id="305" name="TextBox 8">
              <a:extLst>
                <a:ext uri="{FF2B5EF4-FFF2-40B4-BE49-F238E27FC236}">
                  <a16:creationId xmlns:a16="http://schemas.microsoft.com/office/drawing/2014/main" id="{9C1CD4DD-FDB8-69F4-FD16-E926FA4A8E6F}"/>
                </a:ext>
              </a:extLst>
            </p:cNvPr>
            <p:cNvSpPr txBox="1"/>
            <p:nvPr/>
          </p:nvSpPr>
          <p:spPr>
            <a:xfrm>
              <a:off x="6300193" y="1633549"/>
              <a:ext cx="121571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TW" altLang="en-US" sz="2800" b="1" dirty="0">
                  <a:ln w="9525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系統展示</a:t>
              </a:r>
            </a:p>
          </p:txBody>
        </p:sp>
        <p:sp>
          <p:nvSpPr>
            <p:cNvPr id="306" name="TextBox 11">
              <a:extLst>
                <a:ext uri="{FF2B5EF4-FFF2-40B4-BE49-F238E27FC236}">
                  <a16:creationId xmlns:a16="http://schemas.microsoft.com/office/drawing/2014/main" id="{6F8E4F7C-B45E-FB28-11F0-D72EF0E0C877}"/>
                </a:ext>
              </a:extLst>
            </p:cNvPr>
            <p:cNvSpPr txBox="1"/>
            <p:nvPr/>
          </p:nvSpPr>
          <p:spPr>
            <a:xfrm>
              <a:off x="5725415" y="1587383"/>
              <a:ext cx="5665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0</a:t>
              </a:r>
              <a:r>
                <a:rPr lang="en-US" altLang="zh-TW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4</a:t>
              </a:r>
              <a:endParaRPr lang="en-US" altLang="zh-CN" sz="3600" b="1" dirty="0">
                <a:ln w="127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D3CDC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10" name="组合 1">
            <a:extLst>
              <a:ext uri="{FF2B5EF4-FFF2-40B4-BE49-F238E27FC236}">
                <a16:creationId xmlns:a16="http://schemas.microsoft.com/office/drawing/2014/main" id="{3BDC159B-9666-E181-9682-EEA88E7BF49C}"/>
              </a:ext>
            </a:extLst>
          </p:cNvPr>
          <p:cNvGrpSpPr/>
          <p:nvPr/>
        </p:nvGrpSpPr>
        <p:grpSpPr>
          <a:xfrm>
            <a:off x="7939901" y="4337503"/>
            <a:ext cx="2387326" cy="646331"/>
            <a:chOff x="5725415" y="1587383"/>
            <a:chExt cx="1790496" cy="484748"/>
          </a:xfrm>
        </p:grpSpPr>
        <p:sp>
          <p:nvSpPr>
            <p:cNvPr id="311" name="TextBox 8">
              <a:extLst>
                <a:ext uri="{FF2B5EF4-FFF2-40B4-BE49-F238E27FC236}">
                  <a16:creationId xmlns:a16="http://schemas.microsoft.com/office/drawing/2014/main" id="{09AE4A6B-4C94-8171-DFFB-47256A71B019}"/>
                </a:ext>
              </a:extLst>
            </p:cNvPr>
            <p:cNvSpPr txBox="1"/>
            <p:nvPr/>
          </p:nvSpPr>
          <p:spPr>
            <a:xfrm>
              <a:off x="6300192" y="1633550"/>
              <a:ext cx="1215719" cy="392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zh-TW" altLang="en-US" sz="2800" b="1" dirty="0">
                  <a:ln w="9525">
                    <a:solidFill>
                      <a:schemeClr val="tx2">
                        <a:lumMod val="75000"/>
                      </a:schemeClr>
                    </a:solidFill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系統效益</a:t>
              </a:r>
            </a:p>
          </p:txBody>
        </p:sp>
        <p:sp>
          <p:nvSpPr>
            <p:cNvPr id="312" name="TextBox 11">
              <a:extLst>
                <a:ext uri="{FF2B5EF4-FFF2-40B4-BE49-F238E27FC236}">
                  <a16:creationId xmlns:a16="http://schemas.microsoft.com/office/drawing/2014/main" id="{588D23D0-18F9-0943-4189-EA5E92339376}"/>
                </a:ext>
              </a:extLst>
            </p:cNvPr>
            <p:cNvSpPr txBox="1"/>
            <p:nvPr/>
          </p:nvSpPr>
          <p:spPr>
            <a:xfrm>
              <a:off x="5725415" y="1587383"/>
              <a:ext cx="566502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020"/>
              <a:r>
                <a:rPr lang="en-US" altLang="zh-CN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0</a:t>
              </a:r>
              <a:r>
                <a:rPr lang="en-US" altLang="zh-TW" sz="3600" b="1" dirty="0">
                  <a:ln w="12700">
                    <a:solidFill>
                      <a:schemeClr val="bg2">
                        <a:lumMod val="25000"/>
                      </a:schemeClr>
                    </a:solidFill>
                  </a:ln>
                  <a:solidFill>
                    <a:srgbClr val="D3CDC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5</a:t>
              </a:r>
              <a:endParaRPr lang="en-US" altLang="zh-CN" sz="3600" b="1" dirty="0">
                <a:ln w="127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D3CDC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48" name="群組 347">
            <a:extLst>
              <a:ext uri="{FF2B5EF4-FFF2-40B4-BE49-F238E27FC236}">
                <a16:creationId xmlns:a16="http://schemas.microsoft.com/office/drawing/2014/main" id="{A6171B61-FA69-E1CF-D098-4DAA232BBB60}"/>
              </a:ext>
            </a:extLst>
          </p:cNvPr>
          <p:cNvGrpSpPr/>
          <p:nvPr/>
        </p:nvGrpSpPr>
        <p:grpSpPr>
          <a:xfrm>
            <a:off x="-179991" y="-625828"/>
            <a:ext cx="4030581" cy="646331"/>
            <a:chOff x="-179991" y="194305"/>
            <a:chExt cx="4030581" cy="646331"/>
          </a:xfrm>
        </p:grpSpPr>
        <p:sp>
          <p:nvSpPr>
            <p:cNvPr id="349" name="文本框 37">
              <a:extLst>
                <a:ext uri="{FF2B5EF4-FFF2-40B4-BE49-F238E27FC236}">
                  <a16:creationId xmlns:a16="http://schemas.microsoft.com/office/drawing/2014/main" id="{41E84132-6C20-A2A5-7905-71DEEE8516AF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50" name="群組 349">
              <a:extLst>
                <a:ext uri="{FF2B5EF4-FFF2-40B4-BE49-F238E27FC236}">
                  <a16:creationId xmlns:a16="http://schemas.microsoft.com/office/drawing/2014/main" id="{67E67D3C-FCEE-995D-FF38-AF00FA9A2640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351" name="圖形 350" descr="高壓電">
                <a:extLst>
                  <a:ext uri="{FF2B5EF4-FFF2-40B4-BE49-F238E27FC236}">
                    <a16:creationId xmlns:a16="http://schemas.microsoft.com/office/drawing/2014/main" id="{8B37D212-A0E1-09E7-0529-4E97CAC34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2" name="矩形 351">
                <a:extLst>
                  <a:ext uri="{FF2B5EF4-FFF2-40B4-BE49-F238E27FC236}">
                    <a16:creationId xmlns:a16="http://schemas.microsoft.com/office/drawing/2014/main" id="{05105C85-47FD-DA10-3328-6D9E362767D0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53" name="群組 352">
            <a:extLst>
              <a:ext uri="{FF2B5EF4-FFF2-40B4-BE49-F238E27FC236}">
                <a16:creationId xmlns:a16="http://schemas.microsoft.com/office/drawing/2014/main" id="{8C5DFCC6-1C70-DA8F-842F-A061A5ECB2C3}"/>
              </a:ext>
            </a:extLst>
          </p:cNvPr>
          <p:cNvGrpSpPr/>
          <p:nvPr/>
        </p:nvGrpSpPr>
        <p:grpSpPr>
          <a:xfrm>
            <a:off x="644657" y="6974770"/>
            <a:ext cx="10164739" cy="5541463"/>
            <a:chOff x="534141" y="502125"/>
            <a:chExt cx="11123718" cy="5853318"/>
          </a:xfrm>
        </p:grpSpPr>
        <p:sp useBgFill="1">
          <p:nvSpPr>
            <p:cNvPr id="354" name="矩形: 圓角 353">
              <a:extLst>
                <a:ext uri="{FF2B5EF4-FFF2-40B4-BE49-F238E27FC236}">
                  <a16:creationId xmlns:a16="http://schemas.microsoft.com/office/drawing/2014/main" id="{5E2545DD-7122-2FB8-F7AD-F9B8F6033761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5" name="矩形: 圓角 354">
              <a:extLst>
                <a:ext uri="{FF2B5EF4-FFF2-40B4-BE49-F238E27FC236}">
                  <a16:creationId xmlns:a16="http://schemas.microsoft.com/office/drawing/2014/main" id="{F13BBA38-3B23-A7BE-26AC-2FC886713BD5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D35C58A4-28A6-6728-DE76-3BE6D32F1C84}"/>
              </a:ext>
            </a:extLst>
          </p:cNvPr>
          <p:cNvGrpSpPr/>
          <p:nvPr/>
        </p:nvGrpSpPr>
        <p:grpSpPr>
          <a:xfrm>
            <a:off x="12252968" y="983416"/>
            <a:ext cx="756175" cy="756175"/>
            <a:chOff x="12298872" y="983416"/>
            <a:chExt cx="756175" cy="75617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492B4B76-F91A-22D6-7B2F-7DD2AFD691D1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2A9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形 3" descr="放大鏡">
              <a:extLst>
                <a:ext uri="{FF2B5EF4-FFF2-40B4-BE49-F238E27FC236}">
                  <a16:creationId xmlns:a16="http://schemas.microsoft.com/office/drawing/2014/main" id="{F4A44675-FFA1-1A9B-FACA-B923454D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D44937F-7897-DF35-AD0B-88F827541F56}"/>
              </a:ext>
            </a:extLst>
          </p:cNvPr>
          <p:cNvGrpSpPr/>
          <p:nvPr/>
        </p:nvGrpSpPr>
        <p:grpSpPr>
          <a:xfrm>
            <a:off x="13618784" y="4149916"/>
            <a:ext cx="756175" cy="756175"/>
            <a:chOff x="12305334" y="4149916"/>
            <a:chExt cx="756175" cy="75617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A1E1AA3-FA72-E959-0E63-ECB9B9D72AC1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形 6" descr="瀏覽器視窗">
              <a:extLst>
                <a:ext uri="{FF2B5EF4-FFF2-40B4-BE49-F238E27FC236}">
                  <a16:creationId xmlns:a16="http://schemas.microsoft.com/office/drawing/2014/main" id="{C2B17B39-8A2A-3A0B-3478-FCCC54FE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pic>
        <p:nvPicPr>
          <p:cNvPr id="8" name="圖形 7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ADE22E81-0E24-E163-FBD4-E985610651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9494" y="444758"/>
            <a:ext cx="621734" cy="62173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BD61913-9AC9-3EE2-7F2F-A31493EF6156}"/>
              </a:ext>
            </a:extLst>
          </p:cNvPr>
          <p:cNvGrpSpPr/>
          <p:nvPr/>
        </p:nvGrpSpPr>
        <p:grpSpPr>
          <a:xfrm>
            <a:off x="13618784" y="5205416"/>
            <a:ext cx="756175" cy="756175"/>
            <a:chOff x="12305334" y="5205416"/>
            <a:chExt cx="756175" cy="756175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A9C5090-8D31-B159-03B8-AA4855752C73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形 10" descr="星星">
              <a:extLst>
                <a:ext uri="{FF2B5EF4-FFF2-40B4-BE49-F238E27FC236}">
                  <a16:creationId xmlns:a16="http://schemas.microsoft.com/office/drawing/2014/main" id="{48CC18FA-6973-8614-7D29-203E745F3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DB3C30-34F5-DC3D-BB64-002283A83003}"/>
              </a:ext>
            </a:extLst>
          </p:cNvPr>
          <p:cNvGrpSpPr/>
          <p:nvPr/>
        </p:nvGrpSpPr>
        <p:grpSpPr>
          <a:xfrm>
            <a:off x="13618784" y="3094416"/>
            <a:ext cx="756175" cy="756175"/>
            <a:chOff x="12305334" y="3094416"/>
            <a:chExt cx="756175" cy="75617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9FA90EC2-463E-F53A-A2F1-B92EB946BBC3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形 13" descr="原子">
              <a:extLst>
                <a:ext uri="{FF2B5EF4-FFF2-40B4-BE49-F238E27FC236}">
                  <a16:creationId xmlns:a16="http://schemas.microsoft.com/office/drawing/2014/main" id="{DC761712-9DFF-4214-B6D8-0F9DC61A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95E7E57-1DCA-4A42-CE24-BE08A0AD214D}"/>
              </a:ext>
            </a:extLst>
          </p:cNvPr>
          <p:cNvGrpSpPr/>
          <p:nvPr/>
        </p:nvGrpSpPr>
        <p:grpSpPr>
          <a:xfrm>
            <a:off x="13612322" y="2038916"/>
            <a:ext cx="756175" cy="756175"/>
            <a:chOff x="12298872" y="2038916"/>
            <a:chExt cx="756175" cy="75617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C86074C-1529-1A58-A4A0-5989F584D178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形 16" descr="工具">
              <a:extLst>
                <a:ext uri="{FF2B5EF4-FFF2-40B4-BE49-F238E27FC236}">
                  <a16:creationId xmlns:a16="http://schemas.microsoft.com/office/drawing/2014/main" id="{44E57EA2-A712-EB40-FCEC-83963814B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383FD1A7-5CA3-01D8-0A37-2D3798478EE2}"/>
              </a:ext>
            </a:extLst>
          </p:cNvPr>
          <p:cNvSpPr/>
          <p:nvPr/>
        </p:nvSpPr>
        <p:spPr>
          <a:xfrm>
            <a:off x="12608613" y="-59056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9" name="圖形 18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004BC066-41BA-3785-4E14-7FBB49938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15915" y="444758"/>
            <a:ext cx="621734" cy="621734"/>
          </a:xfrm>
          <a:prstGeom prst="rect">
            <a:avLst/>
          </a:prstGeom>
        </p:spPr>
      </p:pic>
      <p:pic>
        <p:nvPicPr>
          <p:cNvPr id="20" name="圖形 19" descr="瀏覽器視窗">
            <a:hlinkClick r:id="rId17" action="ppaction://hlinksldjump"/>
            <a:extLst>
              <a:ext uri="{FF2B5EF4-FFF2-40B4-BE49-F238E27FC236}">
                <a16:creationId xmlns:a16="http://schemas.microsoft.com/office/drawing/2014/main" id="{AFFB6541-8682-B3B4-4468-BB07FB88C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1420" y="4216603"/>
            <a:ext cx="622800" cy="622800"/>
          </a:xfrm>
          <a:prstGeom prst="rect">
            <a:avLst/>
          </a:prstGeom>
        </p:spPr>
      </p:pic>
      <p:pic>
        <p:nvPicPr>
          <p:cNvPr id="21" name="圖形 20" descr="星星">
            <a:hlinkClick r:id="rId18" action="ppaction://hlinksldjump"/>
            <a:extLst>
              <a:ext uri="{FF2B5EF4-FFF2-40B4-BE49-F238E27FC236}">
                <a16:creationId xmlns:a16="http://schemas.microsoft.com/office/drawing/2014/main" id="{5F82A316-090F-B62E-059C-DFCF14C1FA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31420" y="5272103"/>
            <a:ext cx="622800" cy="622800"/>
          </a:xfrm>
          <a:prstGeom prst="rect">
            <a:avLst/>
          </a:prstGeom>
        </p:spPr>
      </p:pic>
      <p:pic>
        <p:nvPicPr>
          <p:cNvPr id="22" name="圖形 21" descr="原子">
            <a:hlinkClick r:id="rId19" action="ppaction://hlinksldjump"/>
            <a:extLst>
              <a:ext uri="{FF2B5EF4-FFF2-40B4-BE49-F238E27FC236}">
                <a16:creationId xmlns:a16="http://schemas.microsoft.com/office/drawing/2014/main" id="{FE28FA03-8040-1267-5174-0D58C11FC1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31420" y="3161103"/>
            <a:ext cx="622800" cy="622800"/>
          </a:xfrm>
          <a:prstGeom prst="rect">
            <a:avLst/>
          </a:prstGeom>
        </p:spPr>
      </p:pic>
      <p:pic>
        <p:nvPicPr>
          <p:cNvPr id="23" name="圖形 22" descr="工具">
            <a:hlinkClick r:id="rId20" action="ppaction://hlinksldjump"/>
            <a:extLst>
              <a:ext uri="{FF2B5EF4-FFF2-40B4-BE49-F238E27FC236}">
                <a16:creationId xmlns:a16="http://schemas.microsoft.com/office/drawing/2014/main" id="{5F5CF354-72EA-ECD9-3E98-43747648D2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724958" y="2105603"/>
            <a:ext cx="622800" cy="622800"/>
          </a:xfrm>
          <a:prstGeom prst="rect">
            <a:avLst/>
          </a:prstGeom>
        </p:spPr>
      </p:pic>
      <p:pic>
        <p:nvPicPr>
          <p:cNvPr id="24" name="圖形 23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DE4F01AA-F864-B2C3-461B-64AF218B5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25491" y="1050636"/>
            <a:ext cx="621734" cy="6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7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1DEEB87-61B8-C928-7E6C-DBE2FE6B5625}"/>
              </a:ext>
            </a:extLst>
          </p:cNvPr>
          <p:cNvSpPr/>
          <p:nvPr/>
        </p:nvSpPr>
        <p:spPr>
          <a:xfrm>
            <a:off x="0" y="-14946"/>
            <a:ext cx="12192000" cy="649339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5158E5A-2DFE-74E4-7289-CEEFE0615517}"/>
              </a:ext>
            </a:extLst>
          </p:cNvPr>
          <p:cNvSpPr/>
          <p:nvPr/>
        </p:nvSpPr>
        <p:spPr>
          <a:xfrm>
            <a:off x="0" y="6538824"/>
            <a:ext cx="12192000" cy="319176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0" name="文本框 37">
            <a:extLst>
              <a:ext uri="{FF2B5EF4-FFF2-40B4-BE49-F238E27FC236}">
                <a16:creationId xmlns:a16="http://schemas.microsoft.com/office/drawing/2014/main" id="{ADEBC58E-20CE-4D74-F875-D83B12220892}"/>
              </a:ext>
            </a:extLst>
          </p:cNvPr>
          <p:cNvSpPr txBox="1"/>
          <p:nvPr/>
        </p:nvSpPr>
        <p:spPr>
          <a:xfrm>
            <a:off x="3576255" y="-14946"/>
            <a:ext cx="503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Q&amp;A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9B30C6-12C4-8E68-C7C7-BDE6AF3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3400" y="6521085"/>
            <a:ext cx="2743200" cy="365125"/>
          </a:xfrm>
        </p:spPr>
        <p:txBody>
          <a:bodyPr/>
          <a:lstStyle/>
          <a:p>
            <a:fld id="{295A958D-0021-4CEF-81BF-207A26CDC037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EDC6E6-E314-0507-B709-5A10CFCA4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t="35986" r="16982" b="38321"/>
          <a:stretch/>
        </p:blipFill>
        <p:spPr>
          <a:xfrm>
            <a:off x="1849896" y="2600325"/>
            <a:ext cx="8492208" cy="165735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565E6A1D-49B0-39FB-AEDF-269D47186B9E}"/>
              </a:ext>
            </a:extLst>
          </p:cNvPr>
          <p:cNvSpPr txBox="1"/>
          <p:nvPr/>
        </p:nvSpPr>
        <p:spPr>
          <a:xfrm>
            <a:off x="1558854" y="1277914"/>
            <a:ext cx="9074292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交叉熵是資訊總和給出的數值，當預測機率</a:t>
            </a:r>
            <a:r>
              <a:rPr lang="en-US" altLang="zh-TW" sz="2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r>
              <a:rPr lang="zh-TW" altLang="en-US" sz="2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為正確損失將會是</a:t>
            </a:r>
            <a:r>
              <a:rPr lang="en-US" altLang="zh-TW" sz="24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0</a:t>
            </a:r>
            <a:endParaRPr lang="zh-TW" altLang="en-US" sz="2400" dirty="0"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93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F4037BFE-F83F-E107-0BD8-B6B192CC0AD0}"/>
              </a:ext>
            </a:extLst>
          </p:cNvPr>
          <p:cNvGrpSpPr/>
          <p:nvPr/>
        </p:nvGrpSpPr>
        <p:grpSpPr>
          <a:xfrm>
            <a:off x="10958620" y="983416"/>
            <a:ext cx="756175" cy="756175"/>
            <a:chOff x="12298872" y="983416"/>
            <a:chExt cx="756175" cy="75617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6385F5F9-2081-C953-5863-612B7F5C203D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2A9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1" name="圖形 30" descr="放大鏡">
              <a:extLst>
                <a:ext uri="{FF2B5EF4-FFF2-40B4-BE49-F238E27FC236}">
                  <a16:creationId xmlns:a16="http://schemas.microsoft.com/office/drawing/2014/main" id="{62A2593B-85C9-9C02-47D3-4A21F6F1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D6C6EA2D-7945-B985-14ED-4E3E728DF037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40" name="矩形: 圓角 139">
              <a:extLst>
                <a:ext uri="{FF2B5EF4-FFF2-40B4-BE49-F238E27FC236}">
                  <a16:creationId xmlns:a16="http://schemas.microsoft.com/office/drawing/2014/main" id="{38CB2A5B-A230-DA92-6193-C70300FB7C60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: 圓角 140">
              <a:extLst>
                <a:ext uri="{FF2B5EF4-FFF2-40B4-BE49-F238E27FC236}">
                  <a16:creationId xmlns:a16="http://schemas.microsoft.com/office/drawing/2014/main" id="{0C1040CB-8D48-16D5-394B-BCC1690D2E05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CE8ED19-E640-CAF8-3D71-6E71E13AA3F7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1550A2D-CA28-AF45-6800-581B7F283304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形 9" descr="瀏覽器視窗">
              <a:extLst>
                <a:ext uri="{FF2B5EF4-FFF2-40B4-BE49-F238E27FC236}">
                  <a16:creationId xmlns:a16="http://schemas.microsoft.com/office/drawing/2014/main" id="{2EF278C5-E3F8-E121-0CDB-235D234B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38" name="组合 13">
            <a:extLst>
              <a:ext uri="{FF2B5EF4-FFF2-40B4-BE49-F238E27FC236}">
                <a16:creationId xmlns:a16="http://schemas.microsoft.com/office/drawing/2014/main" id="{3DA6FAF3-F47F-3BBB-DC6C-9F6090545619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FB14F1-D768-3AF0-83FB-2A4E84945E3B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6F7B62-6FBB-8A90-23EC-21B5DA281E72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B56011-AF3A-0C11-772F-D0AA8F2F1A5E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0022F47-DE02-A6BA-A19F-B9589FF49464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E0BF70-DE08-0D01-950A-399CB2E4A304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53">
            <a:extLst>
              <a:ext uri="{FF2B5EF4-FFF2-40B4-BE49-F238E27FC236}">
                <a16:creationId xmlns:a16="http://schemas.microsoft.com/office/drawing/2014/main" id="{FAA4B520-CDD5-14AD-1DBA-60C0B8F77E27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CB0F90E-7398-4019-DCEA-BAF7868E0D59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987D78-3DBD-37B4-89DA-1A764768850A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7A1AE2F-354F-67B5-8BF6-1D6B47F0FE07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1D6D7AD-5FB7-ADD2-C623-2D1766858ADC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51355F-C180-AA89-2189-8EAF7968766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2" name="圖形 51" descr="放大鏡">
            <a:hlinkClick r:id="rId6" action="ppaction://hlinksldjump"/>
            <a:extLst>
              <a:ext uri="{FF2B5EF4-FFF2-40B4-BE49-F238E27FC236}">
                <a16:creationId xmlns:a16="http://schemas.microsoft.com/office/drawing/2014/main" id="{2AC7308C-9B45-245A-E2C0-ACAB4FF8A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73" name="群組 72">
            <a:extLst>
              <a:ext uri="{FF2B5EF4-FFF2-40B4-BE49-F238E27FC236}">
                <a16:creationId xmlns:a16="http://schemas.microsoft.com/office/drawing/2014/main" id="{5B7FF8D2-78C1-41E2-D818-A1FA2BEB5B5E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085C099F-29E7-0AC9-1FAD-D342E3CE00B9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B1CEF4FC-7539-C0C2-ED83-8CBDFC9869F5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0" name="圖形 69" descr="高壓電">
                <a:extLst>
                  <a:ext uri="{FF2B5EF4-FFF2-40B4-BE49-F238E27FC236}">
                    <a16:creationId xmlns:a16="http://schemas.microsoft.com/office/drawing/2014/main" id="{E1C181F0-56DF-1286-69FC-7C4362DB5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B9C8FEC-BB45-ECA8-A5E8-FF7BACACEB30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7" name="3D 模型 86" descr="Earth">
                <a:extLst>
                  <a:ext uri="{FF2B5EF4-FFF2-40B4-BE49-F238E27FC236}">
                    <a16:creationId xmlns:a16="http://schemas.microsoft.com/office/drawing/2014/main" id="{FC72A890-F5E9-42BF-A89E-80DD3D7059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3369227"/>
                  </p:ext>
                </p:extLst>
              </p:nvPr>
            </p:nvGraphicFramePr>
            <p:xfrm>
              <a:off x="4233236" y="2313295"/>
              <a:ext cx="2987581" cy="298758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987581" cy="29875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3091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7" name="3D 模型 86" descr="Earth">
                <a:extLst>
                  <a:ext uri="{FF2B5EF4-FFF2-40B4-BE49-F238E27FC236}">
                    <a16:creationId xmlns:a16="http://schemas.microsoft.com/office/drawing/2014/main" id="{FC72A890-F5E9-42BF-A89E-80DD3D7059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3236" y="2313295"/>
                <a:ext cx="2987581" cy="2987582"/>
              </a:xfrm>
              <a:prstGeom prst="rect">
                <a:avLst/>
              </a:prstGeom>
            </p:spPr>
          </p:pic>
        </mc:Fallback>
      </mc:AlternateContent>
      <p:pic>
        <p:nvPicPr>
          <p:cNvPr id="88" name="圖片 87">
            <a:extLst>
              <a:ext uri="{FF2B5EF4-FFF2-40B4-BE49-F238E27FC236}">
                <a16:creationId xmlns:a16="http://schemas.microsoft.com/office/drawing/2014/main" id="{929AC569-B9FF-9D04-D969-AFC342ADC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33" y="720287"/>
            <a:ext cx="1565480" cy="1565480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3827033B-EEAD-071D-1AAD-8DB7AA1A6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99" y="4636588"/>
            <a:ext cx="1565480" cy="1565480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A03E5070-F06E-3CF3-2F59-DC5BDF2EB2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28" y="4385310"/>
            <a:ext cx="1565480" cy="1565480"/>
          </a:xfrm>
          <a:prstGeom prst="rect">
            <a:avLst/>
          </a:prstGeom>
        </p:spPr>
      </p:pic>
      <p:pic>
        <p:nvPicPr>
          <p:cNvPr id="91" name="圖片 90">
            <a:extLst>
              <a:ext uri="{FF2B5EF4-FFF2-40B4-BE49-F238E27FC236}">
                <a16:creationId xmlns:a16="http://schemas.microsoft.com/office/drawing/2014/main" id="{02ED7775-DC57-74BF-985F-C527F9875E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65" y="1835826"/>
            <a:ext cx="3942523" cy="3942523"/>
          </a:xfrm>
          <a:prstGeom prst="rect">
            <a:avLst/>
          </a:prstGeom>
        </p:spPr>
      </p:pic>
      <p:sp>
        <p:nvSpPr>
          <p:cNvPr id="92" name="TextBox 7">
            <a:extLst>
              <a:ext uri="{FF2B5EF4-FFF2-40B4-BE49-F238E27FC236}">
                <a16:creationId xmlns:a16="http://schemas.microsoft.com/office/drawing/2014/main" id="{4C8708FC-1DE2-4F82-63CB-BF75F77F443E}"/>
              </a:ext>
            </a:extLst>
          </p:cNvPr>
          <p:cNvSpPr txBox="1"/>
          <p:nvPr/>
        </p:nvSpPr>
        <p:spPr>
          <a:xfrm>
            <a:off x="461128" y="3549869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全球染疫約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6.31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億人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TextBox 7">
            <a:extLst>
              <a:ext uri="{FF2B5EF4-FFF2-40B4-BE49-F238E27FC236}">
                <a16:creationId xmlns:a16="http://schemas.microsoft.com/office/drawing/2014/main" id="{4D420DFC-8CD8-C6F5-17A0-A88D83ACE07B}"/>
              </a:ext>
            </a:extLst>
          </p:cNvPr>
          <p:cNvSpPr txBox="1"/>
          <p:nvPr/>
        </p:nvSpPr>
        <p:spPr>
          <a:xfrm>
            <a:off x="7419724" y="3549869"/>
            <a:ext cx="3405925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死亡人數約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659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萬人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886D6351-6617-D49E-9FD0-BD9E169C23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2496" y="4185195"/>
            <a:ext cx="4109060" cy="1072989"/>
          </a:xfrm>
          <a:prstGeom prst="rect">
            <a:avLst/>
          </a:prstGeom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670E4648-2010-28B3-605F-DE66DC4E5B8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3DB63BD4-4DA5-936E-2113-D0F440443F44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463F8972-7FD4-9213-E702-52230FE86FFF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7" name="圖形 106" descr="星星">
              <a:extLst>
                <a:ext uri="{FF2B5EF4-FFF2-40B4-BE49-F238E27FC236}">
                  <a16:creationId xmlns:a16="http://schemas.microsoft.com/office/drawing/2014/main" id="{842761ED-5237-8C08-279D-D69447AFF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0BB7DD7-6BB6-20BA-093E-7E898469FF02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4C81142A-8758-3995-290F-BBADFC557E21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1" name="圖形 110" descr="原子">
              <a:extLst>
                <a:ext uri="{FF2B5EF4-FFF2-40B4-BE49-F238E27FC236}">
                  <a16:creationId xmlns:a16="http://schemas.microsoft.com/office/drawing/2014/main" id="{A76CF245-D984-0FAB-10D3-68AA0C85E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0362C4A-4C64-B67D-8988-E1FE337AB7BA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CA5ABFA4-A77B-4B7E-B38D-94DCF0E16573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3" name="圖形 112" descr="工具">
              <a:extLst>
                <a:ext uri="{FF2B5EF4-FFF2-40B4-BE49-F238E27FC236}">
                  <a16:creationId xmlns:a16="http://schemas.microsoft.com/office/drawing/2014/main" id="{5A43F001-3AC8-A095-BFC2-934805293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64" name="手繪多邊形: 圖案 63">
            <a:extLst>
              <a:ext uri="{FF2B5EF4-FFF2-40B4-BE49-F238E27FC236}">
                <a16:creationId xmlns:a16="http://schemas.microsoft.com/office/drawing/2014/main" id="{1F788070-7167-F538-ECB8-D72336464465}"/>
              </a:ext>
            </a:extLst>
          </p:cNvPr>
          <p:cNvSpPr/>
          <p:nvPr/>
        </p:nvSpPr>
        <p:spPr>
          <a:xfrm>
            <a:off x="11314265" y="-59056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26" name="圖形 125" descr="放大鏡">
            <a:hlinkClick r:id="rId6" action="ppaction://hlinksldjump"/>
            <a:extLst>
              <a:ext uri="{FF2B5EF4-FFF2-40B4-BE49-F238E27FC236}">
                <a16:creationId xmlns:a16="http://schemas.microsoft.com/office/drawing/2014/main" id="{682D65F7-0449-5411-A1E2-474DB2607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5" name="圖形 4" descr="瀏覽器視窗">
            <a:hlinkClick r:id="rId23" action="ppaction://hlinksldjump"/>
            <a:extLst>
              <a:ext uri="{FF2B5EF4-FFF2-40B4-BE49-F238E27FC236}">
                <a16:creationId xmlns:a16="http://schemas.microsoft.com/office/drawing/2014/main" id="{5CBC642B-4160-83E6-314A-5926AF6A2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11" name="圖形 10" descr="星星">
            <a:hlinkClick r:id="rId24" action="ppaction://hlinksldjump"/>
            <a:extLst>
              <a:ext uri="{FF2B5EF4-FFF2-40B4-BE49-F238E27FC236}">
                <a16:creationId xmlns:a16="http://schemas.microsoft.com/office/drawing/2014/main" id="{E63244EF-3AE3-D470-A61C-71DD40C7A6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2" name="圖形 11" descr="原子">
            <a:hlinkClick r:id="rId25" action="ppaction://hlinksldjump"/>
            <a:extLst>
              <a:ext uri="{FF2B5EF4-FFF2-40B4-BE49-F238E27FC236}">
                <a16:creationId xmlns:a16="http://schemas.microsoft.com/office/drawing/2014/main" id="{F6F32C6D-4D7C-C026-66C0-384987A85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3" name="圖形 12" descr="工具">
            <a:hlinkClick r:id="rId26" action="ppaction://hlinksldjump"/>
            <a:extLst>
              <a:ext uri="{FF2B5EF4-FFF2-40B4-BE49-F238E27FC236}">
                <a16:creationId xmlns:a16="http://schemas.microsoft.com/office/drawing/2014/main" id="{D338934C-7232-7E11-1EDA-6D8066ACC31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pic>
        <p:nvPicPr>
          <p:cNvPr id="19" name="圖形 18" descr="放大鏡">
            <a:hlinkClick r:id="rId6" action="ppaction://hlinksldjump"/>
            <a:extLst>
              <a:ext uri="{FF2B5EF4-FFF2-40B4-BE49-F238E27FC236}">
                <a16:creationId xmlns:a16="http://schemas.microsoft.com/office/drawing/2014/main" id="{616F409C-8404-BAF7-BFC9-96BD13E105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938E0D78-7993-33B5-265D-69239CB7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711C4A0D-1A38-1858-9503-ACD92C153B50}"/>
              </a:ext>
            </a:extLst>
          </p:cNvPr>
          <p:cNvSpPr txBox="1"/>
          <p:nvPr/>
        </p:nvSpPr>
        <p:spPr>
          <a:xfrm>
            <a:off x="737892" y="5988106"/>
            <a:ext cx="6776708" cy="477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資料來源：</a:t>
            </a:r>
            <a:r>
              <a:rPr lang="en-US" altLang="zh-TW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Our World</a:t>
            </a:r>
            <a:r>
              <a:rPr lang="zh-TW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TW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in Data. Coronavirus (COVID-19). 2022/11/04.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93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0" presetClass="entr" presetSubtype="1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8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11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2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3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4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37" presetClass="emph" presetSubtype="128" repeatCount="indefinite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0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6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6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/>
          <p:bldP spid="93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0" presetClass="entr" presetSubtype="1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8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 additive="sum">
                                            <p:cTn id="11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20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-19.9349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-19.7456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-19.441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-19.0299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-18.5212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-17.925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-17.2507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-16.5027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-15.6925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-14.829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-13.9209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-12.9772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-12.0068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-11.0184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-10.0209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-9.0263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-8.0373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-7.0688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-6.1264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-5.2189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-4.352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-3.5418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-2.7922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-2.1127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-1.5104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-0.9978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-0.5817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-0.2709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-0.0738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2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3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mult">
                                            <p:cTn id="14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3d.object.scale.z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8"/>
                                              </p:val>
                                            </p:tav>
                                            <p:tav tm="3330">
                                              <p:val>
                                                <p:fltVal val="0.8104"/>
                                              </p:val>
                                            </p:tav>
                                            <p:tav tm="6660">
                                              <p:val>
                                                <p:fltVal val="0.8208"/>
                                              </p:val>
                                            </p:tav>
                                            <p:tav tm="9990">
                                              <p:val>
                                                <p:fltVal val="0.8312"/>
                                              </p:val>
                                            </p:tav>
                                            <p:tav tm="13320">
                                              <p:val>
                                                <p:fltVal val="0.8415"/>
                                              </p:val>
                                            </p:tav>
                                            <p:tav tm="16650">
                                              <p:val>
                                                <p:fltVal val="0.8517"/>
                                              </p:val>
                                            </p:tav>
                                            <p:tav tm="19970">
                                              <p:val>
                                                <p:fltVal val="0.8617"/>
                                              </p:val>
                                            </p:tav>
                                            <p:tav tm="23290">
                                              <p:val>
                                                <p:fltVal val="0.8715"/>
                                              </p:val>
                                            </p:tav>
                                            <p:tav tm="26620">
                                              <p:val>
                                                <p:fltVal val="0.8812"/>
                                              </p:val>
                                            </p:tav>
                                            <p:tav tm="29950">
                                              <p:val>
                                                <p:fltVal val="0.8906"/>
                                              </p:val>
                                            </p:tav>
                                            <p:tav tm="33280">
                                              <p:val>
                                                <p:fltVal val="0.8998"/>
                                              </p:val>
                                            </p:tav>
                                            <p:tav tm="36610">
                                              <p:val>
                                                <p:fltVal val="0.9087"/>
                                              </p:val>
                                            </p:tav>
                                            <p:tav tm="39940">
                                              <p:val>
                                                <p:fltVal val="0.9174"/>
                                              </p:val>
                                            </p:tav>
                                            <p:tav tm="43270">
                                              <p:val>
                                                <p:fltVal val="0.9257"/>
                                              </p:val>
                                            </p:tav>
                                            <p:tav tm="46600">
                                              <p:val>
                                                <p:fltVal val="0.9336"/>
                                              </p:val>
                                            </p:tav>
                                            <p:tav tm="49930">
                                              <p:val>
                                                <p:fltVal val="0.9412"/>
                                              </p:val>
                                            </p:tav>
                                            <p:tav tm="53250">
                                              <p:val>
                                                <p:fltVal val="0.9484"/>
                                              </p:val>
                                            </p:tav>
                                            <p:tav tm="56580">
                                              <p:val>
                                                <p:fltVal val="0.9552"/>
                                              </p:val>
                                            </p:tav>
                                            <p:tav tm="59900">
                                              <p:val>
                                                <p:fltVal val="0.9616"/>
                                              </p:val>
                                            </p:tav>
                                            <p:tav tm="63220">
                                              <p:val>
                                                <p:fltVal val="0.9675"/>
                                              </p:val>
                                            </p:tav>
                                            <p:tav tm="66540">
                                              <p:val>
                                                <p:fltVal val="0.973"/>
                                              </p:val>
                                            </p:tav>
                                            <p:tav tm="69870">
                                              <p:val>
                                                <p:fltVal val="0.978"/>
                                              </p:val>
                                            </p:tav>
                                            <p:tav tm="73190">
                                              <p:val>
                                                <p:fltVal val="0.9825"/>
                                              </p:val>
                                            </p:tav>
                                            <p:tav tm="76510">
                                              <p:val>
                                                <p:fltVal val="0.9865"/>
                                              </p:val>
                                            </p:tav>
                                            <p:tav tm="79830">
                                              <p:val>
                                                <p:fltVal val="0.99"/>
                                              </p:val>
                                            </p:tav>
                                            <p:tav tm="83160">
                                              <p:val>
                                                <p:fltVal val="0.993"/>
                                              </p:val>
                                            </p:tav>
                                            <p:tav tm="86480">
                                              <p:val>
                                                <p:fltVal val="0.9955"/>
                                              </p:val>
                                            </p:tav>
                                            <p:tav tm="89800">
                                              <p:val>
                                                <p:fltVal val="0.9974"/>
                                              </p:val>
                                            </p:tav>
                                            <p:tav tm="93120">
                                              <p:val>
                                                <p:fltVal val="0.9988"/>
                                              </p:val>
                                            </p:tav>
                                            <p:tav tm="96450">
                                              <p:val>
                                                <p:fltVal val="0.9996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37" presetClass="emph" presetSubtype="128" repeatCount="indefinite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0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3d.view.rotation.y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2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6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6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6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2" grpId="0"/>
          <p:bldP spid="93" grpId="0"/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F925EA-7DC6-6D42-5484-5E2EA124577C}"/>
              </a:ext>
            </a:extLst>
          </p:cNvPr>
          <p:cNvGrpSpPr/>
          <p:nvPr/>
        </p:nvGrpSpPr>
        <p:grpSpPr>
          <a:xfrm>
            <a:off x="10958620" y="983416"/>
            <a:ext cx="756175" cy="756175"/>
            <a:chOff x="12298872" y="983416"/>
            <a:chExt cx="756175" cy="75617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8100FE3-65DA-C59A-63E8-B792FD620583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2A9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形 31" descr="放大鏡">
              <a:extLst>
                <a:ext uri="{FF2B5EF4-FFF2-40B4-BE49-F238E27FC236}">
                  <a16:creationId xmlns:a16="http://schemas.microsoft.com/office/drawing/2014/main" id="{9FAC50E6-A41D-E5A1-CF5C-AE990BEA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1A1E022A-ED4C-D780-D7CA-0DA3D4400572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82" name="矩形: 圓角 181">
              <a:extLst>
                <a:ext uri="{FF2B5EF4-FFF2-40B4-BE49-F238E27FC236}">
                  <a16:creationId xmlns:a16="http://schemas.microsoft.com/office/drawing/2014/main" id="{FF448868-B49C-6D1E-AA0E-18E75A6FF32B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964CD569-4DEB-BA31-D916-E1A9D0307A64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组合 13">
            <a:extLst>
              <a:ext uri="{FF2B5EF4-FFF2-40B4-BE49-F238E27FC236}">
                <a16:creationId xmlns:a16="http://schemas.microsoft.com/office/drawing/2014/main" id="{3DA6FAF3-F47F-3BBB-DC6C-9F6090545619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FB14F1-D768-3AF0-83FB-2A4E84945E3B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6F7B62-6FBB-8A90-23EC-21B5DA281E72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B56011-AF3A-0C11-772F-D0AA8F2F1A5E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0022F47-DE02-A6BA-A19F-B9589FF49464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E0BF70-DE08-0D01-950A-399CB2E4A304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53">
            <a:extLst>
              <a:ext uri="{FF2B5EF4-FFF2-40B4-BE49-F238E27FC236}">
                <a16:creationId xmlns:a16="http://schemas.microsoft.com/office/drawing/2014/main" id="{FAA4B520-CDD5-14AD-1DBA-60C0B8F77E27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CB0F90E-7398-4019-DCEA-BAF7868E0D59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987D78-3DBD-37B4-89DA-1A764768850A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7A1AE2F-354F-67B5-8BF6-1D6B47F0FE07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1D6D7AD-5FB7-ADD2-C623-2D1766858ADC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51355F-C180-AA89-2189-8EAF7968766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B7FF8D2-78C1-41E2-D818-A1FA2BEB5B5E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085C099F-29E7-0AC9-1FAD-D342E3CE00B9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B1CEF4FC-7539-C0C2-ED83-8CBDFC9869F5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0" name="圖形 69" descr="高壓電">
                <a:extLst>
                  <a:ext uri="{FF2B5EF4-FFF2-40B4-BE49-F238E27FC236}">
                    <a16:creationId xmlns:a16="http://schemas.microsoft.com/office/drawing/2014/main" id="{E1C181F0-56DF-1286-69FC-7C4362DB5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B9C8FEC-BB45-ECA8-A5E8-FF7BACACEB30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9CA34DB-0603-954D-AD61-804585B3F295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6466D68-6839-8EDA-9CFA-FA7FFB7CD772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形 34" descr="瀏覽器視窗">
              <a:extLst>
                <a:ext uri="{FF2B5EF4-FFF2-40B4-BE49-F238E27FC236}">
                  <a16:creationId xmlns:a16="http://schemas.microsoft.com/office/drawing/2014/main" id="{7371EFE2-70B7-44B6-11EE-507E3FBA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pic>
        <p:nvPicPr>
          <p:cNvPr id="37" name="圖形 36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2F788FFB-29BF-B7E4-9C17-C24749B07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0E844DA8-47D3-C9AA-568B-FD52356F93E6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4353F902-A3E6-04FD-BB59-F1A90861410E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2" name="圖形 51" descr="星星">
              <a:extLst>
                <a:ext uri="{FF2B5EF4-FFF2-40B4-BE49-F238E27FC236}">
                  <a16:creationId xmlns:a16="http://schemas.microsoft.com/office/drawing/2014/main" id="{D15B4ABE-51D3-0169-3782-20907F4F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073EE71-716E-60E7-EA82-01EA9430E42C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0151738-2EF2-9464-563B-AE65CA69BF1B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形 54" descr="原子">
              <a:extLst>
                <a:ext uri="{FF2B5EF4-FFF2-40B4-BE49-F238E27FC236}">
                  <a16:creationId xmlns:a16="http://schemas.microsoft.com/office/drawing/2014/main" id="{1712FA90-6802-67A4-A42F-EC00E5F5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3AEAD72-6C94-CC8F-E292-2B2344D39028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5CCFCAD9-A37C-6AF5-24CE-4D704AECA3FA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形 57" descr="工具">
              <a:extLst>
                <a:ext uri="{FF2B5EF4-FFF2-40B4-BE49-F238E27FC236}">
                  <a16:creationId xmlns:a16="http://schemas.microsoft.com/office/drawing/2014/main" id="{94A2B078-1E4D-B6D7-7624-E70460A5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B7D218F4-3896-D0FD-F2D5-987D9AB13F99}"/>
              </a:ext>
            </a:extLst>
          </p:cNvPr>
          <p:cNvSpPr/>
          <p:nvPr/>
        </p:nvSpPr>
        <p:spPr>
          <a:xfrm>
            <a:off x="11314265" y="-59056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2" name="圖形 61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B46BEF3A-870C-D394-10F1-CF0C0EDA0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64" name="圖形 63" descr="瀏覽器視窗">
            <a:hlinkClick r:id="rId17" action="ppaction://hlinksldjump"/>
            <a:extLst>
              <a:ext uri="{FF2B5EF4-FFF2-40B4-BE49-F238E27FC236}">
                <a16:creationId xmlns:a16="http://schemas.microsoft.com/office/drawing/2014/main" id="{5F5376F0-1C36-B292-243A-2230C4FAF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65" name="圖形 64" descr="星星">
            <a:hlinkClick r:id="rId18" action="ppaction://hlinksldjump"/>
            <a:extLst>
              <a:ext uri="{FF2B5EF4-FFF2-40B4-BE49-F238E27FC236}">
                <a16:creationId xmlns:a16="http://schemas.microsoft.com/office/drawing/2014/main" id="{6BD3315F-05D9-6965-2EFB-D1D1D96EB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69" name="圖形 68" descr="原子">
            <a:hlinkClick r:id="rId19" action="ppaction://hlinksldjump"/>
            <a:extLst>
              <a:ext uri="{FF2B5EF4-FFF2-40B4-BE49-F238E27FC236}">
                <a16:creationId xmlns:a16="http://schemas.microsoft.com/office/drawing/2014/main" id="{372BD081-0AB0-8BAB-533F-B7B622A42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75" name="圖形 74" descr="工具">
            <a:hlinkClick r:id="rId20" action="ppaction://hlinksldjump"/>
            <a:extLst>
              <a:ext uri="{FF2B5EF4-FFF2-40B4-BE49-F238E27FC236}">
                <a16:creationId xmlns:a16="http://schemas.microsoft.com/office/drawing/2014/main" id="{C8F131E6-0938-52BB-FC68-F0EE514BC0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pic>
        <p:nvPicPr>
          <p:cNvPr id="80" name="圖形 79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057CD517-6371-F44B-4E87-01C6C7533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sp>
        <p:nvSpPr>
          <p:cNvPr id="87" name="投影片編號版面配置區 86">
            <a:extLst>
              <a:ext uri="{FF2B5EF4-FFF2-40B4-BE49-F238E27FC236}">
                <a16:creationId xmlns:a16="http://schemas.microsoft.com/office/drawing/2014/main" id="{A3E41BD0-A3A2-A486-2BA5-1E6A1A82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243" y="6511972"/>
            <a:ext cx="2743200" cy="365125"/>
          </a:xfrm>
        </p:spPr>
        <p:txBody>
          <a:bodyPr/>
          <a:lstStyle/>
          <a:p>
            <a:fld id="{B86828B2-BCA7-46AC-860F-3B8C106C9E2A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507853-72D3-1D0B-5BAE-225ECE5451A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22" y="1250497"/>
            <a:ext cx="4625208" cy="4625208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FC0AC9BA-6F63-F490-C191-142F4FCDF64D}"/>
              </a:ext>
            </a:extLst>
          </p:cNvPr>
          <p:cNvGrpSpPr/>
          <p:nvPr/>
        </p:nvGrpSpPr>
        <p:grpSpPr>
          <a:xfrm>
            <a:off x="1464913" y="1100869"/>
            <a:ext cx="8598321" cy="5343300"/>
            <a:chOff x="1464913" y="1100869"/>
            <a:chExt cx="8598321" cy="53433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4D2E1F8-DE55-6A5D-522A-FF45FD8C0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18" y="1131206"/>
              <a:ext cx="1277444" cy="1277444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FC30337-C49F-DF64-EB65-01EF2A63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540" y="4684147"/>
              <a:ext cx="1277444" cy="1277444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0CBB43EE-DFAF-F2DA-FEB9-ED35063A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821" y="5166725"/>
              <a:ext cx="1277444" cy="1277444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BD1D70-2D10-4E76-1E4C-8CD9A8108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788" y="5166725"/>
              <a:ext cx="1277444" cy="127744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9B89CC38-8B04-9023-43E5-3302A5020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913" y="2848129"/>
              <a:ext cx="1277444" cy="1277444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4C8B1CF-DAF8-E2D9-87A7-1D6B3D9A6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766" y="1100869"/>
              <a:ext cx="1277444" cy="1277444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92C4C99-B1EE-A3CB-34D6-66426535D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7452" y="4601678"/>
              <a:ext cx="1277444" cy="1277444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4C5066AF-4558-CE1A-3673-590A022DE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790" y="2808340"/>
              <a:ext cx="1277444" cy="1277444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5CD3F88F-0B72-E418-2F43-C387493A7F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146991" y="1347931"/>
            <a:ext cx="3160070" cy="8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F925EA-7DC6-6D42-5484-5E2EA124577C}"/>
              </a:ext>
            </a:extLst>
          </p:cNvPr>
          <p:cNvGrpSpPr/>
          <p:nvPr/>
        </p:nvGrpSpPr>
        <p:grpSpPr>
          <a:xfrm>
            <a:off x="10958620" y="983416"/>
            <a:ext cx="756175" cy="756175"/>
            <a:chOff x="12298872" y="983416"/>
            <a:chExt cx="756175" cy="75617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8100FE3-65DA-C59A-63E8-B792FD620583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2A9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形 31" descr="放大鏡">
              <a:extLst>
                <a:ext uri="{FF2B5EF4-FFF2-40B4-BE49-F238E27FC236}">
                  <a16:creationId xmlns:a16="http://schemas.microsoft.com/office/drawing/2014/main" id="{9FAC50E6-A41D-E5A1-CF5C-AE990BEA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1A1E022A-ED4C-D780-D7CA-0DA3D4400572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82" name="矩形: 圓角 181">
              <a:extLst>
                <a:ext uri="{FF2B5EF4-FFF2-40B4-BE49-F238E27FC236}">
                  <a16:creationId xmlns:a16="http://schemas.microsoft.com/office/drawing/2014/main" id="{FF448868-B49C-6D1E-AA0E-18E75A6FF32B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964CD569-4DEB-BA31-D916-E1A9D0307A64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组合 13">
            <a:extLst>
              <a:ext uri="{FF2B5EF4-FFF2-40B4-BE49-F238E27FC236}">
                <a16:creationId xmlns:a16="http://schemas.microsoft.com/office/drawing/2014/main" id="{3DA6FAF3-F47F-3BBB-DC6C-9F6090545619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FB14F1-D768-3AF0-83FB-2A4E84945E3B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6F7B62-6FBB-8A90-23EC-21B5DA281E72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B56011-AF3A-0C11-772F-D0AA8F2F1A5E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0022F47-DE02-A6BA-A19F-B9589FF49464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E0BF70-DE08-0D01-950A-399CB2E4A304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53">
            <a:extLst>
              <a:ext uri="{FF2B5EF4-FFF2-40B4-BE49-F238E27FC236}">
                <a16:creationId xmlns:a16="http://schemas.microsoft.com/office/drawing/2014/main" id="{FAA4B520-CDD5-14AD-1DBA-60C0B8F77E27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CB0F90E-7398-4019-DCEA-BAF7868E0D59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987D78-3DBD-37B4-89DA-1A764768850A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7A1AE2F-354F-67B5-8BF6-1D6B47F0FE07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1D6D7AD-5FB7-ADD2-C623-2D1766858ADC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51355F-C180-AA89-2189-8EAF7968766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B7FF8D2-78C1-41E2-D818-A1FA2BEB5B5E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085C099F-29E7-0AC9-1FAD-D342E3CE00B9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B1CEF4FC-7539-C0C2-ED83-8CBDFC9869F5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0" name="圖形 69" descr="高壓電">
                <a:extLst>
                  <a:ext uri="{FF2B5EF4-FFF2-40B4-BE49-F238E27FC236}">
                    <a16:creationId xmlns:a16="http://schemas.microsoft.com/office/drawing/2014/main" id="{E1C181F0-56DF-1286-69FC-7C4362DB5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B9C8FEC-BB45-ECA8-A5E8-FF7BACACEB30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9CA34DB-0603-954D-AD61-804585B3F295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6466D68-6839-8EDA-9CFA-FA7FFB7CD772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形 34" descr="瀏覽器視窗">
              <a:extLst>
                <a:ext uri="{FF2B5EF4-FFF2-40B4-BE49-F238E27FC236}">
                  <a16:creationId xmlns:a16="http://schemas.microsoft.com/office/drawing/2014/main" id="{7371EFE2-70B7-44B6-11EE-507E3FBA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pic>
        <p:nvPicPr>
          <p:cNvPr id="37" name="圖形 36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2F788FFB-29BF-B7E4-9C17-C24749B07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0E844DA8-47D3-C9AA-568B-FD52356F93E6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4353F902-A3E6-04FD-BB59-F1A90861410E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2" name="圖形 51" descr="星星">
              <a:extLst>
                <a:ext uri="{FF2B5EF4-FFF2-40B4-BE49-F238E27FC236}">
                  <a16:creationId xmlns:a16="http://schemas.microsoft.com/office/drawing/2014/main" id="{D15B4ABE-51D3-0169-3782-20907F4F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073EE71-716E-60E7-EA82-01EA9430E42C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0151738-2EF2-9464-563B-AE65CA69BF1B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形 54" descr="原子">
              <a:extLst>
                <a:ext uri="{FF2B5EF4-FFF2-40B4-BE49-F238E27FC236}">
                  <a16:creationId xmlns:a16="http://schemas.microsoft.com/office/drawing/2014/main" id="{1712FA90-6802-67A4-A42F-EC00E5F5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3AEAD72-6C94-CC8F-E292-2B2344D39028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5CCFCAD9-A37C-6AF5-24CE-4D704AECA3FA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形 57" descr="工具">
              <a:extLst>
                <a:ext uri="{FF2B5EF4-FFF2-40B4-BE49-F238E27FC236}">
                  <a16:creationId xmlns:a16="http://schemas.microsoft.com/office/drawing/2014/main" id="{94A2B078-1E4D-B6D7-7624-E70460A5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B7D218F4-3896-D0FD-F2D5-987D9AB13F99}"/>
              </a:ext>
            </a:extLst>
          </p:cNvPr>
          <p:cNvSpPr/>
          <p:nvPr/>
        </p:nvSpPr>
        <p:spPr>
          <a:xfrm>
            <a:off x="11314265" y="-59056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2" name="圖形 61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B46BEF3A-870C-D394-10F1-CF0C0EDA0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64" name="圖形 63" descr="瀏覽器視窗">
            <a:hlinkClick r:id="rId17" action="ppaction://hlinksldjump"/>
            <a:extLst>
              <a:ext uri="{FF2B5EF4-FFF2-40B4-BE49-F238E27FC236}">
                <a16:creationId xmlns:a16="http://schemas.microsoft.com/office/drawing/2014/main" id="{5F5376F0-1C36-B292-243A-2230C4FAF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65" name="圖形 64" descr="星星">
            <a:hlinkClick r:id="rId18" action="ppaction://hlinksldjump"/>
            <a:extLst>
              <a:ext uri="{FF2B5EF4-FFF2-40B4-BE49-F238E27FC236}">
                <a16:creationId xmlns:a16="http://schemas.microsoft.com/office/drawing/2014/main" id="{6BD3315F-05D9-6965-2EFB-D1D1D96EB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69" name="圖形 68" descr="原子">
            <a:hlinkClick r:id="rId19" action="ppaction://hlinksldjump"/>
            <a:extLst>
              <a:ext uri="{FF2B5EF4-FFF2-40B4-BE49-F238E27FC236}">
                <a16:creationId xmlns:a16="http://schemas.microsoft.com/office/drawing/2014/main" id="{372BD081-0AB0-8BAB-533F-B7B622A42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75" name="圖形 74" descr="工具">
            <a:hlinkClick r:id="rId20" action="ppaction://hlinksldjump"/>
            <a:extLst>
              <a:ext uri="{FF2B5EF4-FFF2-40B4-BE49-F238E27FC236}">
                <a16:creationId xmlns:a16="http://schemas.microsoft.com/office/drawing/2014/main" id="{C8F131E6-0938-52BB-FC68-F0EE514BC0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pic>
        <p:nvPicPr>
          <p:cNvPr id="80" name="圖形 79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057CD517-6371-F44B-4E87-01C6C7533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sp>
        <p:nvSpPr>
          <p:cNvPr id="87" name="投影片編號版面配置區 86">
            <a:extLst>
              <a:ext uri="{FF2B5EF4-FFF2-40B4-BE49-F238E27FC236}">
                <a16:creationId xmlns:a16="http://schemas.microsoft.com/office/drawing/2014/main" id="{A3E41BD0-A3A2-A486-2BA5-1E6A1A82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243" y="6511972"/>
            <a:ext cx="2743200" cy="365125"/>
          </a:xfrm>
        </p:spPr>
        <p:txBody>
          <a:bodyPr/>
          <a:lstStyle/>
          <a:p>
            <a:fld id="{B86828B2-BCA7-46AC-860F-3B8C106C9E2A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E8BBB290-F784-F885-863A-A99CC42A1E99}"/>
              </a:ext>
            </a:extLst>
          </p:cNvPr>
          <p:cNvSpPr txBox="1"/>
          <p:nvPr/>
        </p:nvSpPr>
        <p:spPr>
          <a:xfrm>
            <a:off x="3515915" y="5578130"/>
            <a:ext cx="4422222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胸腔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</a:t>
            </a: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COVID-19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檢測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8E5C818-D14B-49FD-5F76-C2E38639892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10206" r="10732" b="10406"/>
          <a:stretch/>
        </p:blipFill>
        <p:spPr>
          <a:xfrm>
            <a:off x="3853616" y="1832118"/>
            <a:ext cx="3746820" cy="3781418"/>
          </a:xfrm>
          <a:prstGeom prst="rect">
            <a:avLst/>
          </a:prstGeom>
          <a:noFill/>
          <a:ln w="28575"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98360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9C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F925EA-7DC6-6D42-5484-5E2EA124577C}"/>
              </a:ext>
            </a:extLst>
          </p:cNvPr>
          <p:cNvGrpSpPr/>
          <p:nvPr/>
        </p:nvGrpSpPr>
        <p:grpSpPr>
          <a:xfrm>
            <a:off x="10958620" y="983416"/>
            <a:ext cx="756175" cy="756175"/>
            <a:chOff x="12298872" y="983416"/>
            <a:chExt cx="756175" cy="756175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8100FE3-65DA-C59A-63E8-B792FD620583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2A9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2" name="圖形 31" descr="放大鏡">
              <a:extLst>
                <a:ext uri="{FF2B5EF4-FFF2-40B4-BE49-F238E27FC236}">
                  <a16:creationId xmlns:a16="http://schemas.microsoft.com/office/drawing/2014/main" id="{9FAC50E6-A41D-E5A1-CF5C-AE990BEA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1A1E022A-ED4C-D780-D7CA-0DA3D4400572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82" name="矩形: 圓角 181">
              <a:extLst>
                <a:ext uri="{FF2B5EF4-FFF2-40B4-BE49-F238E27FC236}">
                  <a16:creationId xmlns:a16="http://schemas.microsoft.com/office/drawing/2014/main" id="{FF448868-B49C-6D1E-AA0E-18E75A6FF32B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3" name="矩形: 圓角 182">
              <a:extLst>
                <a:ext uri="{FF2B5EF4-FFF2-40B4-BE49-F238E27FC236}">
                  <a16:creationId xmlns:a16="http://schemas.microsoft.com/office/drawing/2014/main" id="{964CD569-4DEB-BA31-D916-E1A9D0307A64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组合 13">
            <a:extLst>
              <a:ext uri="{FF2B5EF4-FFF2-40B4-BE49-F238E27FC236}">
                <a16:creationId xmlns:a16="http://schemas.microsoft.com/office/drawing/2014/main" id="{3DA6FAF3-F47F-3BBB-DC6C-9F6090545619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14FB14F1-D768-3AF0-83FB-2A4E84945E3B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26F7B62-6FBB-8A90-23EC-21B5DA281E72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B56011-AF3A-0C11-772F-D0AA8F2F1A5E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0022F47-DE02-A6BA-A19F-B9589FF49464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E0BF70-DE08-0D01-950A-399CB2E4A304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53">
            <a:extLst>
              <a:ext uri="{FF2B5EF4-FFF2-40B4-BE49-F238E27FC236}">
                <a16:creationId xmlns:a16="http://schemas.microsoft.com/office/drawing/2014/main" id="{FAA4B520-CDD5-14AD-1DBA-60C0B8F77E27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CB0F90E-7398-4019-DCEA-BAF7868E0D59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987D78-3DBD-37B4-89DA-1A764768850A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7A1AE2F-354F-67B5-8BF6-1D6B47F0FE07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1D6D7AD-5FB7-ADD2-C623-2D1766858ADC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A51355F-C180-AA89-2189-8EAF7968766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B7FF8D2-78C1-41E2-D818-A1FA2BEB5B5E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085C099F-29E7-0AC9-1FAD-D342E3CE00B9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研究背景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B1CEF4FC-7539-C0C2-ED83-8CBDFC9869F5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0" name="圖形 69" descr="高壓電">
                <a:extLst>
                  <a:ext uri="{FF2B5EF4-FFF2-40B4-BE49-F238E27FC236}">
                    <a16:creationId xmlns:a16="http://schemas.microsoft.com/office/drawing/2014/main" id="{E1C181F0-56DF-1286-69FC-7C4362DB5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3B9C8FEC-BB45-ECA8-A5E8-FF7BACACEB30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9CA34DB-0603-954D-AD61-804585B3F295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26466D68-6839-8EDA-9CFA-FA7FFB7CD772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圖形 34" descr="瀏覽器視窗">
              <a:extLst>
                <a:ext uri="{FF2B5EF4-FFF2-40B4-BE49-F238E27FC236}">
                  <a16:creationId xmlns:a16="http://schemas.microsoft.com/office/drawing/2014/main" id="{7371EFE2-70B7-44B6-11EE-507E3FBA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pic>
        <p:nvPicPr>
          <p:cNvPr id="37" name="圖形 36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2F788FFB-29BF-B7E4-9C17-C24749B07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50" name="群組 49">
            <a:extLst>
              <a:ext uri="{FF2B5EF4-FFF2-40B4-BE49-F238E27FC236}">
                <a16:creationId xmlns:a16="http://schemas.microsoft.com/office/drawing/2014/main" id="{0E844DA8-47D3-C9AA-568B-FD52356F93E6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4353F902-A3E6-04FD-BB59-F1A90861410E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2" name="圖形 51" descr="星星">
              <a:extLst>
                <a:ext uri="{FF2B5EF4-FFF2-40B4-BE49-F238E27FC236}">
                  <a16:creationId xmlns:a16="http://schemas.microsoft.com/office/drawing/2014/main" id="{D15B4ABE-51D3-0169-3782-20907F4F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073EE71-716E-60E7-EA82-01EA9430E42C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0151738-2EF2-9464-563B-AE65CA69BF1B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形 54" descr="原子">
              <a:extLst>
                <a:ext uri="{FF2B5EF4-FFF2-40B4-BE49-F238E27FC236}">
                  <a16:creationId xmlns:a16="http://schemas.microsoft.com/office/drawing/2014/main" id="{1712FA90-6802-67A4-A42F-EC00E5F5F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C3AEAD72-6C94-CC8F-E292-2B2344D39028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5CCFCAD9-A37C-6AF5-24CE-4D704AECA3FA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形 57" descr="工具">
              <a:extLst>
                <a:ext uri="{FF2B5EF4-FFF2-40B4-BE49-F238E27FC236}">
                  <a16:creationId xmlns:a16="http://schemas.microsoft.com/office/drawing/2014/main" id="{94A2B078-1E4D-B6D7-7624-E70460A5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59" name="手繪多邊形: 圖案 58">
            <a:extLst>
              <a:ext uri="{FF2B5EF4-FFF2-40B4-BE49-F238E27FC236}">
                <a16:creationId xmlns:a16="http://schemas.microsoft.com/office/drawing/2014/main" id="{B7D218F4-3896-D0FD-F2D5-987D9AB13F99}"/>
              </a:ext>
            </a:extLst>
          </p:cNvPr>
          <p:cNvSpPr/>
          <p:nvPr/>
        </p:nvSpPr>
        <p:spPr>
          <a:xfrm>
            <a:off x="11314265" y="-59056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2" name="圖形 61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B46BEF3A-870C-D394-10F1-CF0C0EDA0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64" name="圖形 63" descr="瀏覽器視窗">
            <a:hlinkClick r:id="rId17" action="ppaction://hlinksldjump"/>
            <a:extLst>
              <a:ext uri="{FF2B5EF4-FFF2-40B4-BE49-F238E27FC236}">
                <a16:creationId xmlns:a16="http://schemas.microsoft.com/office/drawing/2014/main" id="{5F5376F0-1C36-B292-243A-2230C4FAF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65" name="圖形 64" descr="星星">
            <a:hlinkClick r:id="rId18" action="ppaction://hlinksldjump"/>
            <a:extLst>
              <a:ext uri="{FF2B5EF4-FFF2-40B4-BE49-F238E27FC236}">
                <a16:creationId xmlns:a16="http://schemas.microsoft.com/office/drawing/2014/main" id="{6BD3315F-05D9-6965-2EFB-D1D1D96EB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69" name="圖形 68" descr="原子">
            <a:hlinkClick r:id="rId19" action="ppaction://hlinksldjump"/>
            <a:extLst>
              <a:ext uri="{FF2B5EF4-FFF2-40B4-BE49-F238E27FC236}">
                <a16:creationId xmlns:a16="http://schemas.microsoft.com/office/drawing/2014/main" id="{372BD081-0AB0-8BAB-533F-B7B622A42F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75" name="圖形 74" descr="工具">
            <a:hlinkClick r:id="rId20" action="ppaction://hlinksldjump"/>
            <a:extLst>
              <a:ext uri="{FF2B5EF4-FFF2-40B4-BE49-F238E27FC236}">
                <a16:creationId xmlns:a16="http://schemas.microsoft.com/office/drawing/2014/main" id="{C8F131E6-0938-52BB-FC68-F0EE514BC0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pic>
        <p:nvPicPr>
          <p:cNvPr id="80" name="圖形 79" descr="放大鏡">
            <a:hlinkClick r:id="rId8" action="ppaction://hlinksldjump"/>
            <a:extLst>
              <a:ext uri="{FF2B5EF4-FFF2-40B4-BE49-F238E27FC236}">
                <a16:creationId xmlns:a16="http://schemas.microsoft.com/office/drawing/2014/main" id="{057CD517-6371-F44B-4E87-01C6C75335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sp>
        <p:nvSpPr>
          <p:cNvPr id="87" name="投影片編號版面配置區 86">
            <a:extLst>
              <a:ext uri="{FF2B5EF4-FFF2-40B4-BE49-F238E27FC236}">
                <a16:creationId xmlns:a16="http://schemas.microsoft.com/office/drawing/2014/main" id="{A3E41BD0-A3A2-A486-2BA5-1E6A1A82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3243" y="6511972"/>
            <a:ext cx="2743200" cy="365125"/>
          </a:xfrm>
        </p:spPr>
        <p:txBody>
          <a:bodyPr/>
          <a:lstStyle/>
          <a:p>
            <a:fld id="{B86828B2-BCA7-46AC-860F-3B8C106C9E2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8" name="TextBox 7">
            <a:extLst>
              <a:ext uri="{FF2B5EF4-FFF2-40B4-BE49-F238E27FC236}">
                <a16:creationId xmlns:a16="http://schemas.microsoft.com/office/drawing/2014/main" id="{7248457A-9C46-8F54-A0F7-EB8D49766730}"/>
              </a:ext>
            </a:extLst>
          </p:cNvPr>
          <p:cNvSpPr txBox="1"/>
          <p:nvPr/>
        </p:nvSpPr>
        <p:spPr>
          <a:xfrm>
            <a:off x="2147382" y="1166894"/>
            <a:ext cx="2302911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原始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X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光照</a:t>
            </a: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EABF6DC5-01AB-EAF5-265D-DCD2ED4358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87" y="3129030"/>
            <a:ext cx="1051785" cy="1051785"/>
          </a:xfrm>
          <a:prstGeom prst="rect">
            <a:avLst/>
          </a:prstGeom>
        </p:spPr>
      </p:pic>
      <p:sp>
        <p:nvSpPr>
          <p:cNvPr id="97" name="TextBox 7">
            <a:extLst>
              <a:ext uri="{FF2B5EF4-FFF2-40B4-BE49-F238E27FC236}">
                <a16:creationId xmlns:a16="http://schemas.microsoft.com/office/drawing/2014/main" id="{92FA2997-200E-70F8-0A0F-894299D74693}"/>
              </a:ext>
            </a:extLst>
          </p:cNvPr>
          <p:cNvSpPr txBox="1"/>
          <p:nvPr/>
        </p:nvSpPr>
        <p:spPr>
          <a:xfrm>
            <a:off x="3763358" y="4025084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混濁程度預測</a:t>
            </a:r>
            <a:endParaRPr lang="en-US" altLang="zh-CN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8" name="TextBox 7">
            <a:extLst>
              <a:ext uri="{FF2B5EF4-FFF2-40B4-BE49-F238E27FC236}">
                <a16:creationId xmlns:a16="http://schemas.microsoft.com/office/drawing/2014/main" id="{FD22882B-B850-7FA4-054E-766E34845625}"/>
              </a:ext>
            </a:extLst>
          </p:cNvPr>
          <p:cNvSpPr txBox="1"/>
          <p:nvPr/>
        </p:nvSpPr>
        <p:spPr>
          <a:xfrm>
            <a:off x="7501290" y="5288362"/>
            <a:ext cx="1417086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中重症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FAD3A9-652F-0BD4-F355-9D23A678BE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7" y="2577083"/>
            <a:ext cx="2302911" cy="230291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ED24EDF-3508-DF64-4DA6-E84718E492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7" y="1702403"/>
            <a:ext cx="2052000" cy="2052000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F7A4A4EF-FE83-763A-B719-62BE188DB1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7" y="4005757"/>
            <a:ext cx="2052149" cy="2052149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FA7AD06-550B-FE28-103E-C85B11445E04}"/>
              </a:ext>
            </a:extLst>
          </p:cNvPr>
          <p:cNvSpPr txBox="1"/>
          <p:nvPr/>
        </p:nvSpPr>
        <p:spPr>
          <a:xfrm>
            <a:off x="430138" y="2477309"/>
            <a:ext cx="2302911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無感染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67DBF42A-D7CA-682C-4550-A875D98BBACE}"/>
              </a:ext>
            </a:extLst>
          </p:cNvPr>
          <p:cNvSpPr txBox="1"/>
          <p:nvPr/>
        </p:nvSpPr>
        <p:spPr>
          <a:xfrm>
            <a:off x="430137" y="4780737"/>
            <a:ext cx="2302911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有感染</a:t>
            </a:r>
          </a:p>
        </p:txBody>
      </p:sp>
    </p:spTree>
    <p:extLst>
      <p:ext uri="{BB962C8B-B14F-4D97-AF65-F5344CB8AC3E}">
        <p14:creationId xmlns:p14="http://schemas.microsoft.com/office/powerpoint/2010/main" val="197057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5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064F2F3A-91F2-8B0B-7865-EB85283FE485}"/>
              </a:ext>
            </a:extLst>
          </p:cNvPr>
          <p:cNvGrpSpPr/>
          <p:nvPr/>
        </p:nvGrpSpPr>
        <p:grpSpPr>
          <a:xfrm>
            <a:off x="10934927" y="2038916"/>
            <a:ext cx="756175" cy="756175"/>
            <a:chOff x="12298872" y="2038916"/>
            <a:chExt cx="756175" cy="75617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A9CA6CC2-8CCF-082A-78EC-F63796768912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形 16" descr="工具">
              <a:extLst>
                <a:ext uri="{FF2B5EF4-FFF2-40B4-BE49-F238E27FC236}">
                  <a16:creationId xmlns:a16="http://schemas.microsoft.com/office/drawing/2014/main" id="{1B54FB9C-CB2A-8D21-1E8D-020466C86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DA7B648D-FA3E-EDBF-EFBA-1663C4F993DD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77" name="矩形: 圓角 176">
              <a:extLst>
                <a:ext uri="{FF2B5EF4-FFF2-40B4-BE49-F238E27FC236}">
                  <a16:creationId xmlns:a16="http://schemas.microsoft.com/office/drawing/2014/main" id="{EEB0636A-E1F4-4B23-1837-EB8845635090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: 圓角 177">
              <a:extLst>
                <a:ext uri="{FF2B5EF4-FFF2-40B4-BE49-F238E27FC236}">
                  <a16:creationId xmlns:a16="http://schemas.microsoft.com/office/drawing/2014/main" id="{417AA3D3-9885-95F2-2EC6-DB12719CEC4A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開發工具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2" name="圖片 91">
            <a:extLst>
              <a:ext uri="{FF2B5EF4-FFF2-40B4-BE49-F238E27FC236}">
                <a16:creationId xmlns:a16="http://schemas.microsoft.com/office/drawing/2014/main" id="{D64CBF29-05F9-E6C3-3450-AAC3C97B0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99" y="1907593"/>
            <a:ext cx="2804054" cy="1398889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D41E274C-4FE0-D9AC-79D1-F5966A74BA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26" b="89926" l="5093" r="93704">
                        <a14:foregroundMark x1="91667" y1="33185" x2="93704" y2="36296"/>
                        <a14:foregroundMark x1="10093" y1="31852" x2="8333" y2="37926"/>
                        <a14:foregroundMark x1="5370" y1="52000" x2="5093" y2="54222"/>
                        <a14:foregroundMark x1="16944" y1="52000" x2="16944" y2="52000"/>
                        <a14:foregroundMark x1="38426" y1="55852" x2="38426" y2="55852"/>
                        <a14:foregroundMark x1="68796" y1="52148" x2="68796" y2="52148"/>
                        <a14:foregroundMark x1="84630" y1="52444" x2="84630" y2="52444"/>
                        <a14:foregroundMark x1="11759" y1="47407" x2="89259" y2="58370"/>
                        <a14:foregroundMark x1="25185" y1="60000" x2="36204" y2="64444"/>
                        <a14:foregroundMark x1="26944" y1="28000" x2="32685" y2="35704"/>
                        <a14:foregroundMark x1="42500" y1="45037" x2="81389" y2="46370"/>
                        <a14:foregroundMark x1="81389" y1="46370" x2="88148" y2="45778"/>
                        <a14:foregroundMark x1="65648" y1="69778" x2="74074" y2="70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135" y="1749787"/>
            <a:ext cx="2743200" cy="1714500"/>
          </a:xfrm>
          <a:prstGeom prst="rect">
            <a:avLst/>
          </a:prstGeom>
        </p:spPr>
      </p:pic>
      <p:pic>
        <p:nvPicPr>
          <p:cNvPr id="175" name="圖片 174">
            <a:extLst>
              <a:ext uri="{FF2B5EF4-FFF2-40B4-BE49-F238E27FC236}">
                <a16:creationId xmlns:a16="http://schemas.microsoft.com/office/drawing/2014/main" id="{9F3921D9-7DC9-0DFB-BA84-D402083AFA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67DBA3A-112C-43F1-5EF4-15D75140633D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CB514BFA-6892-D5EE-D576-50B6BF1EE27B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形 3" descr="瀏覽器視窗">
              <a:extLst>
                <a:ext uri="{FF2B5EF4-FFF2-40B4-BE49-F238E27FC236}">
                  <a16:creationId xmlns:a16="http://schemas.microsoft.com/office/drawing/2014/main" id="{234112D2-5DF6-7A5B-806A-4C4CD627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10D97E-97BA-F694-B3B2-4D3B06993FBB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2BE7DE9-EEA6-FA9B-6618-033716FFF13E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形 6" descr="放大鏡">
              <a:extLst>
                <a:ext uri="{FF2B5EF4-FFF2-40B4-BE49-F238E27FC236}">
                  <a16:creationId xmlns:a16="http://schemas.microsoft.com/office/drawing/2014/main" id="{619C680B-C38A-5727-8336-3E7FEFD9B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8" name="圖形 7" descr="放大鏡">
            <a:hlinkClick r:id="rId15" action="ppaction://hlinksldjump"/>
            <a:extLst>
              <a:ext uri="{FF2B5EF4-FFF2-40B4-BE49-F238E27FC236}">
                <a16:creationId xmlns:a16="http://schemas.microsoft.com/office/drawing/2014/main" id="{65DF5EA5-E6BD-6E3C-EE8F-C3FC071991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631BAE2-212F-929E-41A8-C6172F5681F2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842674D6-F790-78CA-B4C5-9C389B07D984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形 10" descr="星星">
              <a:extLst>
                <a:ext uri="{FF2B5EF4-FFF2-40B4-BE49-F238E27FC236}">
                  <a16:creationId xmlns:a16="http://schemas.microsoft.com/office/drawing/2014/main" id="{0207ED0A-C524-2084-9AED-7E6F7331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8A953956-4CCB-8AFF-F468-E9D360319BD4}"/>
              </a:ext>
            </a:extLst>
          </p:cNvPr>
          <p:cNvGrpSpPr/>
          <p:nvPr/>
        </p:nvGrpSpPr>
        <p:grpSpPr>
          <a:xfrm>
            <a:off x="12324436" y="3094416"/>
            <a:ext cx="756175" cy="756175"/>
            <a:chOff x="12305334" y="3094416"/>
            <a:chExt cx="756175" cy="75617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49ECD7D-9CD0-FA4A-BC26-8782529D392A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B95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形 13" descr="原子">
              <a:extLst>
                <a:ext uri="{FF2B5EF4-FFF2-40B4-BE49-F238E27FC236}">
                  <a16:creationId xmlns:a16="http://schemas.microsoft.com/office/drawing/2014/main" id="{082E6290-8CA6-36A7-EDF1-9BBE513C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AC90E23D-D5B7-A628-8970-0122F5EB2CFB}"/>
              </a:ext>
            </a:extLst>
          </p:cNvPr>
          <p:cNvSpPr/>
          <p:nvPr/>
        </p:nvSpPr>
        <p:spPr>
          <a:xfrm>
            <a:off x="11314265" y="-48769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9" name="圖形 18" descr="放大鏡">
            <a:hlinkClick r:id="rId15" action="ppaction://hlinksldjump"/>
            <a:extLst>
              <a:ext uri="{FF2B5EF4-FFF2-40B4-BE49-F238E27FC236}">
                <a16:creationId xmlns:a16="http://schemas.microsoft.com/office/drawing/2014/main" id="{CFE90650-C603-C39F-2EE9-B590F21B6D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20" name="圖形 19" descr="瀏覽器視窗">
            <a:hlinkClick r:id="rId22" action="ppaction://hlinksldjump"/>
            <a:extLst>
              <a:ext uri="{FF2B5EF4-FFF2-40B4-BE49-F238E27FC236}">
                <a16:creationId xmlns:a16="http://schemas.microsoft.com/office/drawing/2014/main" id="{875E483F-94E0-6E91-D0DE-F1F056D558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21" name="圖形 20" descr="放大鏡">
            <a:hlinkClick r:id="rId15" action="ppaction://hlinksldjump"/>
            <a:extLst>
              <a:ext uri="{FF2B5EF4-FFF2-40B4-BE49-F238E27FC236}">
                <a16:creationId xmlns:a16="http://schemas.microsoft.com/office/drawing/2014/main" id="{A93F3697-E329-EF2B-D15A-ED3A5FAF5E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22" name="圖形 21" descr="星星">
            <a:hlinkClick r:id="rId23" action="ppaction://hlinksldjump"/>
            <a:extLst>
              <a:ext uri="{FF2B5EF4-FFF2-40B4-BE49-F238E27FC236}">
                <a16:creationId xmlns:a16="http://schemas.microsoft.com/office/drawing/2014/main" id="{8BA66D1A-9392-9877-6933-C828AF92AB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23" name="圖形 22" descr="原子">
            <a:hlinkClick r:id="rId24" action="ppaction://hlinksldjump"/>
            <a:extLst>
              <a:ext uri="{FF2B5EF4-FFF2-40B4-BE49-F238E27FC236}">
                <a16:creationId xmlns:a16="http://schemas.microsoft.com/office/drawing/2014/main" id="{EE7FF7FA-3252-D962-C84C-7047119AC5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31" name="圖形 30" descr="工具">
            <a:hlinkClick r:id="rId25" action="ppaction://hlinksldjump"/>
            <a:extLst>
              <a:ext uri="{FF2B5EF4-FFF2-40B4-BE49-F238E27FC236}">
                <a16:creationId xmlns:a16="http://schemas.microsoft.com/office/drawing/2014/main" id="{25843FF3-E276-86D5-E3A4-63DA381B301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DBAE0C4D-1BDD-E85A-F8DC-1C4C8593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7</a:t>
            </a:fld>
            <a:endParaRPr lang="zh-TW" alt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C3776CD-4F14-5BD8-7252-48710EBD8E67}"/>
              </a:ext>
            </a:extLst>
          </p:cNvPr>
          <p:cNvGrpSpPr/>
          <p:nvPr/>
        </p:nvGrpSpPr>
        <p:grpSpPr>
          <a:xfrm>
            <a:off x="1962129" y="1647539"/>
            <a:ext cx="1555771" cy="1918996"/>
            <a:chOff x="1962129" y="1673356"/>
            <a:chExt cx="2304167" cy="2842119"/>
          </a:xfrm>
        </p:grpSpPr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2F100026-3057-CA37-B735-8ECCCD490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2402" b="78522" l="35387" r="64613">
                          <a14:foregroundMark x1="52579" y1="26328" x2="52579" y2="26328"/>
                          <a14:foregroundMark x1="48424" y1="22402" x2="48424" y2="22402"/>
                          <a14:foregroundMark x1="35530" y1="67667" x2="35530" y2="67667"/>
                          <a14:foregroundMark x1="44842" y1="72517" x2="44842" y2="72517"/>
                          <a14:foregroundMark x1="47135" y1="68129" x2="47135" y2="68129"/>
                          <a14:foregroundMark x1="50287" y1="66744" x2="50287" y2="66744"/>
                          <a14:foregroundMark x1="55444" y1="70670" x2="55444" y2="70670"/>
                          <a14:foregroundMark x1="61175" y1="68360" x2="61175" y2="68360"/>
                          <a14:foregroundMark x1="64613" y1="67436" x2="64613" y2="67436"/>
                          <a14:foregroundMark x1="42407" y1="37875" x2="42407" y2="37875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74" t="18168" r="33080" b="41442"/>
            <a:stretch/>
          </p:blipFill>
          <p:spPr>
            <a:xfrm>
              <a:off x="1962129" y="1673356"/>
              <a:ext cx="2304167" cy="1710779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65DC8BC2-CC49-2CB0-434D-96D2D70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2402" b="78522" l="35387" r="64613">
                          <a14:foregroundMark x1="52579" y1="26328" x2="52579" y2="26328"/>
                          <a14:foregroundMark x1="48424" y1="22402" x2="48424" y2="22402"/>
                          <a14:foregroundMark x1="35530" y1="67667" x2="35530" y2="67667"/>
                          <a14:foregroundMark x1="44842" y1="72517" x2="44842" y2="72517"/>
                          <a14:foregroundMark x1="47135" y1="68129" x2="47135" y2="68129"/>
                          <a14:foregroundMark x1="50287" y1="66744" x2="50287" y2="66744"/>
                          <a14:foregroundMark x1="55444" y1="70670" x2="55444" y2="70670"/>
                          <a14:foregroundMark x1="61175" y1="68360" x2="61175" y2="68360"/>
                          <a14:foregroundMark x1="64613" y1="67436" x2="64613" y2="67436"/>
                          <a14:foregroundMark x1="42407" y1="37875" x2="42407" y2="37875"/>
                        </a14:backgroundRemoval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74" t="58567" r="33080" b="14733"/>
            <a:stretch/>
          </p:blipFill>
          <p:spPr>
            <a:xfrm>
              <a:off x="1962129" y="3384545"/>
              <a:ext cx="2304167" cy="1130930"/>
            </a:xfrm>
            <a:prstGeom prst="rect">
              <a:avLst/>
            </a:prstGeom>
          </p:spPr>
        </p:pic>
      </p:grpSp>
      <p:pic>
        <p:nvPicPr>
          <p:cNvPr id="39" name="圖片 38">
            <a:extLst>
              <a:ext uri="{FF2B5EF4-FFF2-40B4-BE49-F238E27FC236}">
                <a16:creationId xmlns:a16="http://schemas.microsoft.com/office/drawing/2014/main" id="{36CE0F94-FB9F-2FBB-085E-8F4C2DF7075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3715" b="95041" l="69100" r="96700">
                        <a14:foregroundMark x1="75600" y1="27502" x2="75600" y2="29937"/>
                        <a14:foregroundMark x1="75950" y1="23895" x2="77600" y2="24256"/>
                        <a14:foregroundMark x1="81950" y1="28133" x2="83600" y2="30207"/>
                        <a14:foregroundMark x1="88400" y1="26601" x2="90100" y2="29306"/>
                        <a14:foregroundMark x1="69100" y1="42561" x2="70300" y2="48242"/>
                        <a14:foregroundMark x1="81450" y1="25428" x2="82100" y2="26330"/>
                        <a14:foregroundMark x1="82600" y1="95041" x2="86250" y2="91794"/>
                        <a14:foregroundMark x1="75600" y1="80072" x2="89900" y2="83048"/>
                        <a14:foregroundMark x1="75100" y1="76465" x2="91900" y2="80613"/>
                        <a14:foregroundMark x1="76250" y1="71326" x2="92750" y2="77638"/>
                        <a14:foregroundMark x1="80950" y1="64472" x2="92400" y2="73129"/>
                        <a14:foregroundMark x1="92400" y1="73129" x2="92400" y2="73129"/>
                        <a14:foregroundMark x1="91750" y1="49143" x2="89400" y2="78539"/>
                        <a14:foregroundMark x1="75600" y1="52750" x2="84150" y2="53381"/>
                        <a14:foregroundMark x1="84150" y1="53381" x2="93400" y2="53021"/>
                        <a14:foregroundMark x1="76750" y1="54554" x2="84200" y2="54463"/>
                        <a14:foregroundMark x1="84200" y1="54463" x2="89250" y2="54824"/>
                        <a14:foregroundMark x1="72450" y1="51578" x2="82950" y2="51398"/>
                        <a14:foregroundMark x1="82950" y1="51398" x2="91600" y2="51578"/>
                        <a14:foregroundMark x1="88750" y1="56628" x2="87750" y2="73490"/>
                        <a14:foregroundMark x1="80250" y1="63210" x2="87250" y2="63571"/>
                        <a14:foregroundMark x1="75450" y1="26330" x2="75600" y2="29937"/>
                        <a14:foregroundMark x1="75750" y1="31109" x2="77450" y2="32372"/>
                        <a14:foregroundMark x1="80950" y1="25158" x2="82250" y2="24256"/>
                        <a14:foregroundMark x1="83100" y1="31470" x2="84250" y2="31470"/>
                        <a14:foregroundMark x1="88600" y1="31109" x2="89900" y2="31470"/>
                        <a14:foregroundMark x1="87900" y1="26601" x2="88750" y2="28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8" t="20559"/>
          <a:stretch/>
        </p:blipFill>
        <p:spPr>
          <a:xfrm>
            <a:off x="8084173" y="3958885"/>
            <a:ext cx="1539595" cy="205560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337956E-CBB7-5810-F669-FF0B41F7B5C8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615" b="74662" l="36200" r="64300">
                        <a14:foregroundMark x1="39850" y1="20018" x2="46500" y2="20018"/>
                        <a14:foregroundMark x1="46500" y1="20018" x2="56650" y2="19838"/>
                        <a14:foregroundMark x1="56650" y1="19838" x2="57150" y2="20018"/>
                        <a14:foregroundMark x1="38000" y1="21461" x2="40350" y2="63210"/>
                        <a14:foregroundMark x1="40700" y1="66186" x2="54000" y2="69522"/>
                        <a14:foregroundMark x1="48500" y1="71326" x2="53850" y2="71055"/>
                        <a14:foregroundMark x1="36550" y1="33183" x2="36200" y2="18485"/>
                        <a14:foregroundMark x1="50000" y1="26330" x2="56850" y2="27502"/>
                        <a14:foregroundMark x1="56850" y1="25428" x2="56150" y2="43102"/>
                        <a14:foregroundMark x1="51350" y1="41298" x2="58850" y2="44905"/>
                        <a14:foregroundMark x1="47700" y1="58702" x2="57500" y2="57529"/>
                        <a14:foregroundMark x1="55650" y1="44635" x2="54850" y2="59874"/>
                        <a14:foregroundMark x1="49650" y1="74662" x2="49650" y2="74662"/>
                        <a14:foregroundMark x1="63000" y1="19748" x2="62500" y2="30478"/>
                        <a14:foregroundMark x1="63800" y1="16682" x2="63800" y2="16682"/>
                        <a14:foregroundMark x1="64300" y1="16682" x2="64300" y2="16682"/>
                        <a14:foregroundMark x1="52150" y1="5591" x2="53150" y2="6763"/>
                        <a14:foregroundMark x1="48000" y1="4959" x2="47700" y2="9197"/>
                        <a14:foregroundMark x1="48150" y1="2615" x2="48500" y2="5861"/>
                        <a14:foregroundMark x1="49850" y1="37692" x2="51000" y2="494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26" r="34500" b="23843"/>
          <a:stretch/>
        </p:blipFill>
        <p:spPr>
          <a:xfrm>
            <a:off x="5014956" y="4001364"/>
            <a:ext cx="1431403" cy="1970647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391A5B07-3CA6-6492-5CF6-8222A8373C2D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4256" b="95131" l="3600" r="30400">
                        <a14:foregroundMark x1="7450" y1="43192" x2="21800" y2="41659"/>
                        <a14:foregroundMark x1="21800" y1="41659" x2="22600" y2="41659"/>
                        <a14:foregroundMark x1="7450" y1="41389" x2="5300" y2="76465"/>
                        <a14:foregroundMark x1="5300" y1="76465" x2="15700" y2="91885"/>
                        <a14:foregroundMark x1="15700" y1="91885" x2="19600" y2="91794"/>
                        <a14:foregroundMark x1="3600" y1="41118" x2="4100" y2="45897"/>
                        <a14:foregroundMark x1="30400" y1="42020" x2="30400" y2="43823"/>
                        <a14:foregroundMark x1="16400" y1="52209" x2="24750" y2="52480"/>
                        <a14:foregroundMark x1="16900" y1="63931" x2="23900" y2="66907"/>
                        <a14:foregroundMark x1="23250" y1="69883" x2="18400" y2="87647"/>
                        <a14:foregroundMark x1="18400" y1="87647" x2="19900" y2="80703"/>
                        <a14:foregroundMark x1="16400" y1="95131" x2="17400" y2="95131"/>
                        <a14:foregroundMark x1="6100" y1="27322" x2="6750" y2="30568"/>
                        <a14:foregroundMark x1="7100" y1="26961" x2="9450" y2="27592"/>
                        <a14:foregroundMark x1="9750" y1="26060" x2="10250" y2="30568"/>
                        <a14:foregroundMark x1="9450" y1="24256" x2="10250" y2="24887"/>
                        <a14:foregroundMark x1="12250" y1="24887" x2="14600" y2="25158"/>
                        <a14:foregroundMark x1="13950" y1="25789" x2="14100" y2="27322"/>
                        <a14:foregroundMark x1="18250" y1="25518" x2="20400" y2="28494"/>
                        <a14:foregroundMark x1="25550" y1="26060" x2="25400" y2="30298"/>
                        <a14:foregroundMark x1="15250" y1="80974" x2="21750" y2="79802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" t="19047" r="67170" b="1127"/>
          <a:stretch/>
        </p:blipFill>
        <p:spPr>
          <a:xfrm>
            <a:off x="1945738" y="3953892"/>
            <a:ext cx="1431404" cy="206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47F697-FA8F-3612-5BBE-61596B76786C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21D7E6C-FB39-94D2-39A9-D441CF3E5727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形 13" descr="原子">
              <a:extLst>
                <a:ext uri="{FF2B5EF4-FFF2-40B4-BE49-F238E27FC236}">
                  <a16:creationId xmlns:a16="http://schemas.microsoft.com/office/drawing/2014/main" id="{F92E687F-08FA-5DAA-0AD5-D0819F53D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31" name="TextBox 7">
            <a:extLst>
              <a:ext uri="{FF2B5EF4-FFF2-40B4-BE49-F238E27FC236}">
                <a16:creationId xmlns:a16="http://schemas.microsoft.com/office/drawing/2014/main" id="{FA1BAD9F-7A5D-A2C7-5E23-EF8C4D7A7516}"/>
              </a:ext>
            </a:extLst>
          </p:cNvPr>
          <p:cNvSpPr txBox="1"/>
          <p:nvPr/>
        </p:nvSpPr>
        <p:spPr>
          <a:xfrm>
            <a:off x="6452983" y="3844077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MIDRC-RICORD 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數據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7">
            <a:extLst>
              <a:ext uri="{FF2B5EF4-FFF2-40B4-BE49-F238E27FC236}">
                <a16:creationId xmlns:a16="http://schemas.microsoft.com/office/drawing/2014/main" id="{2AABC2C9-BB07-C905-1807-69E4CDDB3646}"/>
              </a:ext>
            </a:extLst>
          </p:cNvPr>
          <p:cNvSpPr txBox="1"/>
          <p:nvPr/>
        </p:nvSpPr>
        <p:spPr>
          <a:xfrm>
            <a:off x="917990" y="3844077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BIMCV-COVID19 </a:t>
            </a:r>
            <a:r>
              <a:rPr lang="zh-TW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數據</a:t>
            </a:r>
            <a:endParaRPr lang="en-US" altLang="zh-CN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CECDD43F-02D0-C384-BFD7-1EC24FF86C82}"/>
              </a:ext>
            </a:extLst>
          </p:cNvPr>
          <p:cNvGrpSpPr/>
          <p:nvPr/>
        </p:nvGrpSpPr>
        <p:grpSpPr>
          <a:xfrm>
            <a:off x="3873794" y="3958347"/>
            <a:ext cx="3547669" cy="1947729"/>
            <a:chOff x="4336487" y="3490912"/>
            <a:chExt cx="3547669" cy="1947729"/>
          </a:xfrm>
        </p:grpSpPr>
        <p:grpSp>
          <p:nvGrpSpPr>
            <p:cNvPr id="134" name="群組 133">
              <a:extLst>
                <a:ext uri="{FF2B5EF4-FFF2-40B4-BE49-F238E27FC236}">
                  <a16:creationId xmlns:a16="http://schemas.microsoft.com/office/drawing/2014/main" id="{E88F9154-FFDC-6418-448A-B0A9B895835E}"/>
                </a:ext>
              </a:extLst>
            </p:cNvPr>
            <p:cNvGrpSpPr/>
            <p:nvPr/>
          </p:nvGrpSpPr>
          <p:grpSpPr>
            <a:xfrm>
              <a:off x="5788479" y="3490912"/>
              <a:ext cx="615043" cy="1425121"/>
              <a:chOff x="5788479" y="3490912"/>
              <a:chExt cx="615043" cy="1425121"/>
            </a:xfrm>
          </p:grpSpPr>
          <p:grpSp>
            <p:nvGrpSpPr>
              <p:cNvPr id="136" name="群組 135">
                <a:extLst>
                  <a:ext uri="{FF2B5EF4-FFF2-40B4-BE49-F238E27FC236}">
                    <a16:creationId xmlns:a16="http://schemas.microsoft.com/office/drawing/2014/main" id="{AAEF1963-20C6-ED29-A9F4-1C5C98C518EC}"/>
                  </a:ext>
                </a:extLst>
              </p:cNvPr>
              <p:cNvGrpSpPr/>
              <p:nvPr/>
            </p:nvGrpSpPr>
            <p:grpSpPr>
              <a:xfrm>
                <a:off x="5788479" y="3490912"/>
                <a:ext cx="615043" cy="615043"/>
                <a:chOff x="4985657" y="3767860"/>
                <a:chExt cx="615043" cy="615043"/>
              </a:xfrm>
            </p:grpSpPr>
            <p:cxnSp>
              <p:nvCxnSpPr>
                <p:cNvPr id="138" name="直線接點 137">
                  <a:extLst>
                    <a:ext uri="{FF2B5EF4-FFF2-40B4-BE49-F238E27FC236}">
                      <a16:creationId xmlns:a16="http://schemas.microsoft.com/office/drawing/2014/main" id="{04923C27-6906-3FEB-3B95-9FC171CD7EAD}"/>
                    </a:ext>
                  </a:extLst>
                </p:cNvPr>
                <p:cNvCxnSpPr>
                  <a:cxnSpLocks/>
                  <a:stCxn id="140" idx="0"/>
                  <a:endCxn id="140" idx="4"/>
                </p:cNvCxnSpPr>
                <p:nvPr/>
              </p:nvCxnSpPr>
              <p:spPr>
                <a:xfrm>
                  <a:off x="5293179" y="3767860"/>
                  <a:ext cx="0" cy="615043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線接點 138">
                  <a:extLst>
                    <a:ext uri="{FF2B5EF4-FFF2-40B4-BE49-F238E27FC236}">
                      <a16:creationId xmlns:a16="http://schemas.microsoft.com/office/drawing/2014/main" id="{41CE663B-E4FC-5F84-8462-C5F4094189BD}"/>
                    </a:ext>
                  </a:extLst>
                </p:cNvPr>
                <p:cNvCxnSpPr>
                  <a:cxnSpLocks/>
                  <a:stCxn id="140" idx="2"/>
                  <a:endCxn id="140" idx="6"/>
                </p:cNvCxnSpPr>
                <p:nvPr/>
              </p:nvCxnSpPr>
              <p:spPr>
                <a:xfrm>
                  <a:off x="4985657" y="4075382"/>
                  <a:ext cx="615043" cy="0"/>
                </a:xfrm>
                <a:prstGeom prst="line">
                  <a:avLst/>
                </a:prstGeom>
                <a:ln w="508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橢圓 139">
                  <a:extLst>
                    <a:ext uri="{FF2B5EF4-FFF2-40B4-BE49-F238E27FC236}">
                      <a16:creationId xmlns:a16="http://schemas.microsoft.com/office/drawing/2014/main" id="{B2E410E4-FB73-93F3-EEA0-5DEA8CEFE03C}"/>
                    </a:ext>
                  </a:extLst>
                </p:cNvPr>
                <p:cNvSpPr/>
                <p:nvPr/>
              </p:nvSpPr>
              <p:spPr>
                <a:xfrm>
                  <a:off x="4985657" y="3767860"/>
                  <a:ext cx="615043" cy="615043"/>
                </a:xfrm>
                <a:prstGeom prst="ellipse">
                  <a:avLst/>
                </a:prstGeom>
                <a:noFill/>
                <a:ln w="508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cxnSp>
            <p:nvCxnSpPr>
              <p:cNvPr id="137" name="直線單箭頭接點 136">
                <a:extLst>
                  <a:ext uri="{FF2B5EF4-FFF2-40B4-BE49-F238E27FC236}">
                    <a16:creationId xmlns:a16="http://schemas.microsoft.com/office/drawing/2014/main" id="{4D586D7D-9119-D46B-6640-BCC6873429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9" y="4105955"/>
                <a:ext cx="0" cy="810078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7">
              <a:extLst>
                <a:ext uri="{FF2B5EF4-FFF2-40B4-BE49-F238E27FC236}">
                  <a16:creationId xmlns:a16="http://schemas.microsoft.com/office/drawing/2014/main" id="{A00036BF-BFC7-26C3-C785-14CE808E5EF7}"/>
                </a:ext>
              </a:extLst>
            </p:cNvPr>
            <p:cNvSpPr txBox="1"/>
            <p:nvPr/>
          </p:nvSpPr>
          <p:spPr>
            <a:xfrm>
              <a:off x="4336487" y="4924205"/>
              <a:ext cx="3547669" cy="5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020">
                <a:lnSpc>
                  <a:spcPts val="3500"/>
                </a:lnSpc>
              </a:pPr>
              <a:r>
                <a:rPr lang="en-US" altLang="zh-TW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33,000</a:t>
              </a:r>
              <a:r>
                <a:rPr lang="zh-TW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張胸腔</a:t>
              </a:r>
              <a:r>
                <a:rPr lang="en-US" altLang="zh-TW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X</a:t>
              </a:r>
              <a:r>
                <a:rPr lang="zh-TW" altLang="en-US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光照</a:t>
              </a:r>
              <a:endParaRPr lang="en-US" altLang="zh-CN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1" name="TextBox 7">
            <a:extLst>
              <a:ext uri="{FF2B5EF4-FFF2-40B4-BE49-F238E27FC236}">
                <a16:creationId xmlns:a16="http://schemas.microsoft.com/office/drawing/2014/main" id="{D53CACBC-1F52-5EF3-EAB1-A794C8C4A6F3}"/>
              </a:ext>
            </a:extLst>
          </p:cNvPr>
          <p:cNvSpPr txBox="1"/>
          <p:nvPr/>
        </p:nvSpPr>
        <p:spPr>
          <a:xfrm>
            <a:off x="4575399" y="1311819"/>
            <a:ext cx="2303254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資料集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9B204FE4-D8A7-D4BD-4042-9C3F91935490}"/>
              </a:ext>
            </a:extLst>
          </p:cNvPr>
          <p:cNvGrpSpPr/>
          <p:nvPr/>
        </p:nvGrpSpPr>
        <p:grpSpPr>
          <a:xfrm>
            <a:off x="1464988" y="2079399"/>
            <a:ext cx="2831046" cy="1569793"/>
            <a:chOff x="1657350" y="3171782"/>
            <a:chExt cx="4710245" cy="2611795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BFA570E-5C11-86EF-42CE-D63E9ABCE674}"/>
                </a:ext>
              </a:extLst>
            </p:cNvPr>
            <p:cNvSpPr/>
            <p:nvPr/>
          </p:nvSpPr>
          <p:spPr>
            <a:xfrm>
              <a:off x="1657350" y="3171782"/>
              <a:ext cx="4665755" cy="2611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5" name="圖片 144">
              <a:extLst>
                <a:ext uri="{FF2B5EF4-FFF2-40B4-BE49-F238E27FC236}">
                  <a16:creationId xmlns:a16="http://schemas.microsoft.com/office/drawing/2014/main" id="{149F7F3E-1A35-506A-4BDA-0973F0299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66" y="3539023"/>
              <a:ext cx="4571429" cy="1885714"/>
            </a:xfrm>
            <a:prstGeom prst="rect">
              <a:avLst/>
            </a:prstGeom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C0F682CA-1EC1-EA22-9A85-1B740DB40991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16D6A9F9-4170-F15E-FBFD-6FAFB023B267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形 3" descr="瀏覽器視窗">
              <a:extLst>
                <a:ext uri="{FF2B5EF4-FFF2-40B4-BE49-F238E27FC236}">
                  <a16:creationId xmlns:a16="http://schemas.microsoft.com/office/drawing/2014/main" id="{A09925EC-8726-9459-B28D-5BDBB6381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F60B228-A118-50AB-6726-6D06E8FA7F9A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2AC1C65-0C68-52AA-B2F4-85EC0849C585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形 6" descr="放大鏡">
              <a:extLst>
                <a:ext uri="{FF2B5EF4-FFF2-40B4-BE49-F238E27FC236}">
                  <a16:creationId xmlns:a16="http://schemas.microsoft.com/office/drawing/2014/main" id="{E8CB169C-7522-AD7B-B842-7D230F21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8" name="圖形 7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C131E2D8-07E7-1049-AB2D-BC532D87C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7ECE0183-B5CB-B032-27A8-24D6195FD109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AFC5BFBA-5438-9A98-D4F1-34A1404E6683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" name="圖形 10" descr="星星">
              <a:extLst>
                <a:ext uri="{FF2B5EF4-FFF2-40B4-BE49-F238E27FC236}">
                  <a16:creationId xmlns:a16="http://schemas.microsoft.com/office/drawing/2014/main" id="{6813C7D8-9446-F565-23C8-1F0A6B1E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D6149FC-F927-8C69-F340-E8DC54352B1A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FA227133-CD20-B92D-C1BA-8E90D4033104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形 16" descr="工具">
              <a:extLst>
                <a:ext uri="{FF2B5EF4-FFF2-40B4-BE49-F238E27FC236}">
                  <a16:creationId xmlns:a16="http://schemas.microsoft.com/office/drawing/2014/main" id="{E98A13DB-2EFD-3815-F76F-FDDEFB40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6BD94E4D-7D17-0B15-C851-84A5A6F2ADE5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19" name="圖形 18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A4CB5326-1093-F467-C61F-1DC4D83B25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20" name="圖形 19" descr="瀏覽器視窗">
            <a:hlinkClick r:id="rId19" action="ppaction://hlinksldjump"/>
            <a:extLst>
              <a:ext uri="{FF2B5EF4-FFF2-40B4-BE49-F238E27FC236}">
                <a16:creationId xmlns:a16="http://schemas.microsoft.com/office/drawing/2014/main" id="{62835716-1C2B-628F-DA98-2AC0C6AEE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21" name="圖形 20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8E64E54A-699B-B74B-2B95-1AE564EADA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22" name="圖形 21" descr="星星">
            <a:hlinkClick r:id="rId20" action="ppaction://hlinksldjump"/>
            <a:extLst>
              <a:ext uri="{FF2B5EF4-FFF2-40B4-BE49-F238E27FC236}">
                <a16:creationId xmlns:a16="http://schemas.microsoft.com/office/drawing/2014/main" id="{2224EDAC-7545-1FFA-DD23-CB514A5104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23" name="圖形 22" descr="原子">
            <a:hlinkClick r:id="rId21" action="ppaction://hlinksldjump"/>
            <a:extLst>
              <a:ext uri="{FF2B5EF4-FFF2-40B4-BE49-F238E27FC236}">
                <a16:creationId xmlns:a16="http://schemas.microsoft.com/office/drawing/2014/main" id="{C57BFEE3-1406-6E84-1FF3-7B5FF7DF7F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31" name="圖形 30" descr="工具">
            <a:hlinkClick r:id="rId23" action="ppaction://hlinksldjump"/>
            <a:extLst>
              <a:ext uri="{FF2B5EF4-FFF2-40B4-BE49-F238E27FC236}">
                <a16:creationId xmlns:a16="http://schemas.microsoft.com/office/drawing/2014/main" id="{8C35EFA5-3C7B-F7B3-7BCF-826BC8AB61D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33" name="投影片編號版面配置區 32">
            <a:extLst>
              <a:ext uri="{FF2B5EF4-FFF2-40B4-BE49-F238E27FC236}">
                <a16:creationId xmlns:a16="http://schemas.microsoft.com/office/drawing/2014/main" id="{FA3EE116-7EBC-B1B0-F390-2D51854E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8E361F6-8766-FF09-EBA9-B9071BFC2575}"/>
              </a:ext>
            </a:extLst>
          </p:cNvPr>
          <p:cNvGrpSpPr/>
          <p:nvPr/>
        </p:nvGrpSpPr>
        <p:grpSpPr>
          <a:xfrm>
            <a:off x="7411938" y="2079399"/>
            <a:ext cx="2007133" cy="1649072"/>
            <a:chOff x="7411938" y="2079399"/>
            <a:chExt cx="2007133" cy="1649072"/>
          </a:xfrm>
        </p:grpSpPr>
        <p:pic>
          <p:nvPicPr>
            <p:cNvPr id="142" name="圖片 141">
              <a:extLst>
                <a:ext uri="{FF2B5EF4-FFF2-40B4-BE49-F238E27FC236}">
                  <a16:creationId xmlns:a16="http://schemas.microsoft.com/office/drawing/2014/main" id="{CA3519B6-CBF0-D740-8613-5857CBCD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938" y="2079399"/>
              <a:ext cx="2007133" cy="1649072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FD53597-1F8F-EF70-ECCE-444BB8704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1" t="82597" r="7608" b="6343"/>
            <a:stretch/>
          </p:blipFill>
          <p:spPr>
            <a:xfrm>
              <a:off x="7438678" y="3429000"/>
              <a:ext cx="1980393" cy="220192"/>
            </a:xfrm>
            <a:prstGeom prst="rect">
              <a:avLst/>
            </a:prstGeom>
          </p:spPr>
        </p:pic>
      </p:grpSp>
      <p:sp>
        <p:nvSpPr>
          <p:cNvPr id="39" name="TextBox 7">
            <a:extLst>
              <a:ext uri="{FF2B5EF4-FFF2-40B4-BE49-F238E27FC236}">
                <a16:creationId xmlns:a16="http://schemas.microsoft.com/office/drawing/2014/main" id="{9ACC1B9F-7CCF-26DC-1CAA-51F5B8E68265}"/>
              </a:ext>
            </a:extLst>
          </p:cNvPr>
          <p:cNvSpPr txBox="1"/>
          <p:nvPr/>
        </p:nvSpPr>
        <p:spPr>
          <a:xfrm>
            <a:off x="743407" y="5970184"/>
            <a:ext cx="7838159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資料集來源：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BIMCV, MIDRC. BIMCV-COVID19+, BIMCV-COVID19-, MIDRC-RICORD 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資料集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.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02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7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>
            <a:extLst>
              <a:ext uri="{FF2B5EF4-FFF2-40B4-BE49-F238E27FC236}">
                <a16:creationId xmlns:a16="http://schemas.microsoft.com/office/drawing/2014/main" id="{BCC2DA75-31C8-D968-59AE-9E29DB5CADD3}"/>
              </a:ext>
            </a:extLst>
          </p:cNvPr>
          <p:cNvGrpSpPr/>
          <p:nvPr/>
        </p:nvGrpSpPr>
        <p:grpSpPr>
          <a:xfrm>
            <a:off x="10918477" y="3094416"/>
            <a:ext cx="756175" cy="756175"/>
            <a:chOff x="12305334" y="3094416"/>
            <a:chExt cx="756175" cy="756175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42E5C1CE-C999-9FCE-79EE-43FA826B7232}"/>
                </a:ext>
              </a:extLst>
            </p:cNvPr>
            <p:cNvSpPr/>
            <p:nvPr/>
          </p:nvSpPr>
          <p:spPr>
            <a:xfrm>
              <a:off x="12305334" y="3094416"/>
              <a:ext cx="756175" cy="756175"/>
            </a:xfrm>
            <a:prstGeom prst="ellipse">
              <a:avLst/>
            </a:prstGeom>
            <a:solidFill>
              <a:srgbClr val="567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4" name="圖形 43" descr="原子">
              <a:extLst>
                <a:ext uri="{FF2B5EF4-FFF2-40B4-BE49-F238E27FC236}">
                  <a16:creationId xmlns:a16="http://schemas.microsoft.com/office/drawing/2014/main" id="{09A8FFDB-6842-6BEE-1A1F-D69695CE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021" y="3161103"/>
              <a:ext cx="622800" cy="622800"/>
            </a:xfrm>
            <a:prstGeom prst="rect">
              <a:avLst/>
            </a:prstGeom>
          </p:spPr>
        </p:pic>
      </p:grpSp>
      <p:grpSp>
        <p:nvGrpSpPr>
          <p:cNvPr id="24" name="组合 13">
            <a:extLst>
              <a:ext uri="{FF2B5EF4-FFF2-40B4-BE49-F238E27FC236}">
                <a16:creationId xmlns:a16="http://schemas.microsoft.com/office/drawing/2014/main" id="{8D89B71F-4A7E-0AC4-6DDF-5F232026DD0A}"/>
              </a:ext>
            </a:extLst>
          </p:cNvPr>
          <p:cNvGrpSpPr/>
          <p:nvPr/>
        </p:nvGrpSpPr>
        <p:grpSpPr>
          <a:xfrm>
            <a:off x="7762875" y="-400050"/>
            <a:ext cx="4429125" cy="400050"/>
            <a:chOff x="5800725" y="-971549"/>
            <a:chExt cx="4429125" cy="4000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20619D5-645E-36C8-D49A-48EFDBF58B0E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DE5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61AD3CA-3A5B-E14A-F20F-002B6DD72345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B280339-D43C-DF0E-3631-085CF503505C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D21DF7-9493-14FB-FC6F-F77209FC9C88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116CB65-A4DC-75E8-1982-CBED155C69D7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8912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53">
            <a:extLst>
              <a:ext uri="{FF2B5EF4-FFF2-40B4-BE49-F238E27FC236}">
                <a16:creationId xmlns:a16="http://schemas.microsoft.com/office/drawing/2014/main" id="{9D2D90FE-AAD6-8D13-178A-9742BB59BA62}"/>
              </a:ext>
            </a:extLst>
          </p:cNvPr>
          <p:cNvGrpSpPr/>
          <p:nvPr/>
        </p:nvGrpSpPr>
        <p:grpSpPr>
          <a:xfrm>
            <a:off x="3333750" y="-400050"/>
            <a:ext cx="4429125" cy="400050"/>
            <a:chOff x="5800725" y="-971549"/>
            <a:chExt cx="4429125" cy="4000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9576525-EA11-8468-F682-4D638B516958}"/>
                </a:ext>
              </a:extLst>
            </p:cNvPr>
            <p:cNvSpPr/>
            <p:nvPr/>
          </p:nvSpPr>
          <p:spPr>
            <a:xfrm>
              <a:off x="6686550" y="-971549"/>
              <a:ext cx="885825" cy="400050"/>
            </a:xfrm>
            <a:prstGeom prst="rect">
              <a:avLst/>
            </a:prstGeom>
            <a:solidFill>
              <a:srgbClr val="4F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4F4D5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9965AC-305D-C3AB-D4CF-C9EE7CFAA491}"/>
                </a:ext>
              </a:extLst>
            </p:cNvPr>
            <p:cNvSpPr/>
            <p:nvPr/>
          </p:nvSpPr>
          <p:spPr>
            <a:xfrm>
              <a:off x="8458200" y="-971549"/>
              <a:ext cx="885825" cy="400050"/>
            </a:xfrm>
            <a:prstGeom prst="rect">
              <a:avLst/>
            </a:prstGeom>
            <a:solidFill>
              <a:srgbClr val="5C87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293EE6-623D-FC79-0023-424AAEE917F4}"/>
                </a:ext>
              </a:extLst>
            </p:cNvPr>
            <p:cNvSpPr/>
            <p:nvPr/>
          </p:nvSpPr>
          <p:spPr>
            <a:xfrm>
              <a:off x="7572375" y="-971549"/>
              <a:ext cx="885825" cy="400050"/>
            </a:xfrm>
            <a:prstGeom prst="rect">
              <a:avLst/>
            </a:prstGeom>
            <a:solidFill>
              <a:srgbClr val="C8B0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BF8B27-1A28-8EA9-E162-875C59C53799}"/>
                </a:ext>
              </a:extLst>
            </p:cNvPr>
            <p:cNvSpPr/>
            <p:nvPr/>
          </p:nvSpPr>
          <p:spPr>
            <a:xfrm>
              <a:off x="9344025" y="-971549"/>
              <a:ext cx="885825" cy="400050"/>
            </a:xfrm>
            <a:prstGeom prst="rect">
              <a:avLst/>
            </a:prstGeom>
            <a:solidFill>
              <a:srgbClr val="77A4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F5F5D7C-14ED-1F7F-4E03-E368854779D2}"/>
                </a:ext>
              </a:extLst>
            </p:cNvPr>
            <p:cNvSpPr/>
            <p:nvPr/>
          </p:nvSpPr>
          <p:spPr>
            <a:xfrm>
              <a:off x="5800725" y="-971549"/>
              <a:ext cx="885825" cy="400050"/>
            </a:xfrm>
            <a:prstGeom prst="rect">
              <a:avLst/>
            </a:prstGeom>
            <a:solidFill>
              <a:srgbClr val="E2DE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4E3E55DF-9209-D758-8D44-A6F61DEF9272}"/>
              </a:ext>
            </a:extLst>
          </p:cNvPr>
          <p:cNvGrpSpPr/>
          <p:nvPr/>
        </p:nvGrpSpPr>
        <p:grpSpPr>
          <a:xfrm>
            <a:off x="-179991" y="194305"/>
            <a:ext cx="4030581" cy="646331"/>
            <a:chOff x="-179991" y="194305"/>
            <a:chExt cx="4030581" cy="646331"/>
          </a:xfrm>
        </p:grpSpPr>
        <p:sp>
          <p:nvSpPr>
            <p:cNvPr id="70" name="文本框 37">
              <a:extLst>
                <a:ext uri="{FF2B5EF4-FFF2-40B4-BE49-F238E27FC236}">
                  <a16:creationId xmlns:a16="http://schemas.microsoft.com/office/drawing/2014/main" id="{CEEF67CD-34AD-6338-A784-3F43CC2CAB55}"/>
                </a:ext>
              </a:extLst>
            </p:cNvPr>
            <p:cNvSpPr txBox="1"/>
            <p:nvPr/>
          </p:nvSpPr>
          <p:spPr>
            <a:xfrm>
              <a:off x="-179991" y="194305"/>
              <a:ext cx="40305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i="1" spc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lt"/>
                </a:rPr>
                <a:t>研究方法</a:t>
              </a:r>
              <a:endParaRPr lang="zh-CN" altLang="en-US" sz="3600" b="1" i="1" spc="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70B85300-C187-953F-BB40-0C1CC10B28D7}"/>
                </a:ext>
              </a:extLst>
            </p:cNvPr>
            <p:cNvGrpSpPr/>
            <p:nvPr/>
          </p:nvGrpSpPr>
          <p:grpSpPr>
            <a:xfrm flipV="1">
              <a:off x="279350" y="221535"/>
              <a:ext cx="591870" cy="591870"/>
              <a:chOff x="3169425" y="2630361"/>
              <a:chExt cx="914400" cy="914400"/>
            </a:xfrm>
          </p:grpSpPr>
          <p:pic>
            <p:nvPicPr>
              <p:cNvPr id="72" name="圖形 71" descr="高壓電">
                <a:extLst>
                  <a:ext uri="{FF2B5EF4-FFF2-40B4-BE49-F238E27FC236}">
                    <a16:creationId xmlns:a16="http://schemas.microsoft.com/office/drawing/2014/main" id="{384FCAA1-AA92-F074-203C-728594BD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69425" y="263036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8F92754-A5C9-704F-7ACC-D813A6A243AC}"/>
                  </a:ext>
                </a:extLst>
              </p:cNvPr>
              <p:cNvSpPr/>
              <p:nvPr/>
            </p:nvSpPr>
            <p:spPr>
              <a:xfrm>
                <a:off x="3529012" y="2876550"/>
                <a:ext cx="204788" cy="552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95" name="圖片 94">
            <a:extLst>
              <a:ext uri="{FF2B5EF4-FFF2-40B4-BE49-F238E27FC236}">
                <a16:creationId xmlns:a16="http://schemas.microsoft.com/office/drawing/2014/main" id="{826A00B0-7518-B43F-1F47-3029231C9B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500" y="-1555767"/>
            <a:ext cx="6904990" cy="1277620"/>
          </a:xfrm>
          <a:prstGeom prst="rect">
            <a:avLst/>
          </a:prstGeom>
        </p:spPr>
      </p:pic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122EBBE-4E17-8B48-884B-1746AFAE41B0}"/>
              </a:ext>
            </a:extLst>
          </p:cNvPr>
          <p:cNvGrpSpPr/>
          <p:nvPr/>
        </p:nvGrpSpPr>
        <p:grpSpPr>
          <a:xfrm>
            <a:off x="644657" y="952096"/>
            <a:ext cx="10164739" cy="5541463"/>
            <a:chOff x="534141" y="502125"/>
            <a:chExt cx="11123718" cy="5853318"/>
          </a:xfrm>
        </p:grpSpPr>
        <p:sp useBgFill="1">
          <p:nvSpPr>
            <p:cNvPr id="129" name="矩形: 圓角 128">
              <a:extLst>
                <a:ext uri="{FF2B5EF4-FFF2-40B4-BE49-F238E27FC236}">
                  <a16:creationId xmlns:a16="http://schemas.microsoft.com/office/drawing/2014/main" id="{412749B7-D7C7-8CF4-C67B-722FE2DE2B26}"/>
                </a:ext>
              </a:extLst>
            </p:cNvPr>
            <p:cNvSpPr/>
            <p:nvPr/>
          </p:nvSpPr>
          <p:spPr>
            <a:xfrm>
              <a:off x="534142" y="502557"/>
              <a:ext cx="11123717" cy="5852886"/>
            </a:xfrm>
            <a:prstGeom prst="roundRect">
              <a:avLst>
                <a:gd name="adj" fmla="val 4236"/>
              </a:avLst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23147227-5F32-60F5-4320-740A760EB08E}"/>
                </a:ext>
              </a:extLst>
            </p:cNvPr>
            <p:cNvSpPr/>
            <p:nvPr/>
          </p:nvSpPr>
          <p:spPr>
            <a:xfrm>
              <a:off x="534141" y="502125"/>
              <a:ext cx="11123716" cy="5852885"/>
            </a:xfrm>
            <a:prstGeom prst="roundRect">
              <a:avLst>
                <a:gd name="adj" fmla="val 4236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TextBox 7">
            <a:extLst>
              <a:ext uri="{FF2B5EF4-FFF2-40B4-BE49-F238E27FC236}">
                <a16:creationId xmlns:a16="http://schemas.microsoft.com/office/drawing/2014/main" id="{9BE656A0-8963-C5CA-387D-1BE392459ADA}"/>
              </a:ext>
            </a:extLst>
          </p:cNvPr>
          <p:cNvSpPr txBox="1"/>
          <p:nvPr/>
        </p:nvSpPr>
        <p:spPr>
          <a:xfrm>
            <a:off x="4575399" y="1268663"/>
            <a:ext cx="2303254" cy="64633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系統模型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065336-C8F3-BD32-E30D-3FD9B16C6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45" y="2634071"/>
            <a:ext cx="1350962" cy="1350962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9A07CFFD-18C5-6388-18F5-20AA9334032E}"/>
              </a:ext>
            </a:extLst>
          </p:cNvPr>
          <p:cNvSpPr txBox="1"/>
          <p:nvPr/>
        </p:nvSpPr>
        <p:spPr>
          <a:xfrm>
            <a:off x="7135194" y="2709387"/>
            <a:ext cx="2850002" cy="1200329"/>
          </a:xfrm>
          <a:prstGeom prst="rect">
            <a:avLst/>
          </a:prstGeom>
          <a:solidFill>
            <a:srgbClr val="485870"/>
          </a:solidFill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症狀分類</a:t>
            </a:r>
            <a:endParaRPr lang="en-US" altLang="zh-TW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FF3F617-767A-CB77-3906-9E517A44D46E}"/>
              </a:ext>
            </a:extLst>
          </p:cNvPr>
          <p:cNvSpPr txBox="1"/>
          <p:nvPr/>
        </p:nvSpPr>
        <p:spPr>
          <a:xfrm>
            <a:off x="823575" y="4155056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ResNet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A7309F6-1B17-1E59-7759-80129CFFAB46}"/>
              </a:ext>
            </a:extLst>
          </p:cNvPr>
          <p:cNvSpPr txBox="1"/>
          <p:nvPr/>
        </p:nvSpPr>
        <p:spPr>
          <a:xfrm>
            <a:off x="6595616" y="4155056"/>
            <a:ext cx="3925043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EfficientNetB7</a:t>
            </a:r>
            <a:endParaRPr lang="zh-TW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38606C4-69E3-FA85-2B71-CF332865EB28}"/>
              </a:ext>
            </a:extLst>
          </p:cNvPr>
          <p:cNvSpPr txBox="1"/>
          <p:nvPr/>
        </p:nvSpPr>
        <p:spPr>
          <a:xfrm>
            <a:off x="1333639" y="2709388"/>
            <a:ext cx="2850002" cy="1200329"/>
          </a:xfrm>
          <a:prstGeom prst="rect">
            <a:avLst/>
          </a:prstGeom>
          <a:solidFill>
            <a:srgbClr val="485870"/>
          </a:solidFill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圖片定位</a:t>
            </a:r>
          </a:p>
          <a:p>
            <a:pPr algn="ctr" defTabSz="1219020"/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模型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85A9BEAD-7046-B6A9-0B54-D04BADAD3899}"/>
              </a:ext>
            </a:extLst>
          </p:cNvPr>
          <p:cNvGrpSpPr/>
          <p:nvPr/>
        </p:nvGrpSpPr>
        <p:grpSpPr>
          <a:xfrm>
            <a:off x="12324436" y="4149916"/>
            <a:ext cx="756175" cy="756175"/>
            <a:chOff x="12305334" y="4149916"/>
            <a:chExt cx="756175" cy="756175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6489BD4-F213-EBAC-AA75-0000EC7BF586}"/>
                </a:ext>
              </a:extLst>
            </p:cNvPr>
            <p:cNvSpPr/>
            <p:nvPr/>
          </p:nvSpPr>
          <p:spPr>
            <a:xfrm>
              <a:off x="12305334" y="4149916"/>
              <a:ext cx="756175" cy="756175"/>
            </a:xfrm>
            <a:prstGeom prst="ellipse">
              <a:avLst/>
            </a:prstGeom>
            <a:solidFill>
              <a:srgbClr val="475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7" name="圖形 46" descr="瀏覽器視窗">
              <a:extLst>
                <a:ext uri="{FF2B5EF4-FFF2-40B4-BE49-F238E27FC236}">
                  <a16:creationId xmlns:a16="http://schemas.microsoft.com/office/drawing/2014/main" id="{86698A14-092A-958E-AC5D-ABD98F75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72021" y="4216603"/>
              <a:ext cx="622800" cy="622800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FBE37FCD-624B-3803-195C-DF7D901B67CC}"/>
              </a:ext>
            </a:extLst>
          </p:cNvPr>
          <p:cNvGrpSpPr/>
          <p:nvPr/>
        </p:nvGrpSpPr>
        <p:grpSpPr>
          <a:xfrm>
            <a:off x="12317974" y="983416"/>
            <a:ext cx="756175" cy="756175"/>
            <a:chOff x="12298872" y="983416"/>
            <a:chExt cx="756175" cy="756175"/>
          </a:xfrm>
        </p:grpSpPr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87D6B2A9-5CA7-FB98-C4CF-77E0009AA440}"/>
                </a:ext>
              </a:extLst>
            </p:cNvPr>
            <p:cNvSpPr/>
            <p:nvPr/>
          </p:nvSpPr>
          <p:spPr>
            <a:xfrm>
              <a:off x="12298872" y="983416"/>
              <a:ext cx="756175" cy="756175"/>
            </a:xfrm>
            <a:prstGeom prst="ellipse">
              <a:avLst/>
            </a:prstGeom>
            <a:solidFill>
              <a:srgbClr val="E0A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0" name="圖形 49" descr="放大鏡">
              <a:extLst>
                <a:ext uri="{FF2B5EF4-FFF2-40B4-BE49-F238E27FC236}">
                  <a16:creationId xmlns:a16="http://schemas.microsoft.com/office/drawing/2014/main" id="{1FAC8F1F-7CC9-5484-C0A6-18DC89F4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366092" y="1050636"/>
              <a:ext cx="621734" cy="621734"/>
            </a:xfrm>
            <a:prstGeom prst="rect">
              <a:avLst/>
            </a:prstGeom>
          </p:spPr>
        </p:pic>
      </p:grpSp>
      <p:pic>
        <p:nvPicPr>
          <p:cNvPr id="61" name="圖形 60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B3FF8C11-14EA-74D2-3000-93D9EA6208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95146" y="444758"/>
            <a:ext cx="621734" cy="621734"/>
          </a:xfrm>
          <a:prstGeom prst="rect">
            <a:avLst/>
          </a:prstGeom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14272B6E-689C-E087-E8F2-149E7D361646}"/>
              </a:ext>
            </a:extLst>
          </p:cNvPr>
          <p:cNvGrpSpPr/>
          <p:nvPr/>
        </p:nvGrpSpPr>
        <p:grpSpPr>
          <a:xfrm>
            <a:off x="12324436" y="5205416"/>
            <a:ext cx="756175" cy="756175"/>
            <a:chOff x="12305334" y="5205416"/>
            <a:chExt cx="756175" cy="756175"/>
          </a:xfrm>
        </p:grpSpPr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5E66B1F0-CB8E-8B04-8D3D-6BBC118A485C}"/>
                </a:ext>
              </a:extLst>
            </p:cNvPr>
            <p:cNvSpPr/>
            <p:nvPr/>
          </p:nvSpPr>
          <p:spPr>
            <a:xfrm>
              <a:off x="12305334" y="5205416"/>
              <a:ext cx="756175" cy="756175"/>
            </a:xfrm>
            <a:prstGeom prst="ellipse">
              <a:avLst/>
            </a:prstGeom>
            <a:solidFill>
              <a:srgbClr val="8E66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5" name="圖形 64" descr="星星">
              <a:extLst>
                <a:ext uri="{FF2B5EF4-FFF2-40B4-BE49-F238E27FC236}">
                  <a16:creationId xmlns:a16="http://schemas.microsoft.com/office/drawing/2014/main" id="{9B59759D-0422-B747-6F7E-8709B3E3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2021" y="5272103"/>
              <a:ext cx="622800" cy="622800"/>
            </a:xfrm>
            <a:prstGeom prst="rect">
              <a:avLst/>
            </a:prstGeom>
          </p:spPr>
        </p:pic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643C7E58-2A51-CD56-BE4F-69B2D5EBFECD}"/>
              </a:ext>
            </a:extLst>
          </p:cNvPr>
          <p:cNvGrpSpPr/>
          <p:nvPr/>
        </p:nvGrpSpPr>
        <p:grpSpPr>
          <a:xfrm>
            <a:off x="12317974" y="2038916"/>
            <a:ext cx="756175" cy="756175"/>
            <a:chOff x="12298872" y="2038916"/>
            <a:chExt cx="756175" cy="756175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F892177E-8AB4-DC72-EBF9-40A5215F267E}"/>
                </a:ext>
              </a:extLst>
            </p:cNvPr>
            <p:cNvSpPr/>
            <p:nvPr/>
          </p:nvSpPr>
          <p:spPr>
            <a:xfrm>
              <a:off x="12298872" y="2038916"/>
              <a:ext cx="756175" cy="756175"/>
            </a:xfrm>
            <a:prstGeom prst="ellipse">
              <a:avLst/>
            </a:prstGeom>
            <a:solidFill>
              <a:srgbClr val="567D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2" name="圖形 91" descr="工具">
              <a:extLst>
                <a:ext uri="{FF2B5EF4-FFF2-40B4-BE49-F238E27FC236}">
                  <a16:creationId xmlns:a16="http://schemas.microsoft.com/office/drawing/2014/main" id="{0582B271-3318-E4CB-4C14-7E162F8D1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365559" y="2105603"/>
              <a:ext cx="622800" cy="622800"/>
            </a:xfrm>
            <a:prstGeom prst="rect">
              <a:avLst/>
            </a:prstGeom>
          </p:spPr>
        </p:pic>
      </p:grpSp>
      <p:sp>
        <p:nvSpPr>
          <p:cNvPr id="93" name="手繪多邊形: 圖案 92">
            <a:extLst>
              <a:ext uri="{FF2B5EF4-FFF2-40B4-BE49-F238E27FC236}">
                <a16:creationId xmlns:a16="http://schemas.microsoft.com/office/drawing/2014/main" id="{5F6C3C01-7DD3-B5A1-1B7A-36301FA19FA0}"/>
              </a:ext>
            </a:extLst>
          </p:cNvPr>
          <p:cNvSpPr/>
          <p:nvPr/>
        </p:nvSpPr>
        <p:spPr>
          <a:xfrm>
            <a:off x="11314265" y="-3810105"/>
            <a:ext cx="886114" cy="19939820"/>
          </a:xfrm>
          <a:custGeom>
            <a:avLst/>
            <a:gdLst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7146 w 885825"/>
              <a:gd name="connsiteY5" fmla="*/ 7821069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0" fmla="*/ 0 w 885825"/>
              <a:gd name="connsiteY0" fmla="*/ 0 h 19939820"/>
              <a:gd name="connsiteX1" fmla="*/ 885825 w 885825"/>
              <a:gd name="connsiteY1" fmla="*/ 0 h 19939820"/>
              <a:gd name="connsiteX2" fmla="*/ 885825 w 885825"/>
              <a:gd name="connsiteY2" fmla="*/ 19939820 h 19939820"/>
              <a:gd name="connsiteX3" fmla="*/ 0 w 885825"/>
              <a:gd name="connsiteY3" fmla="*/ 19939820 h 19939820"/>
              <a:gd name="connsiteX4" fmla="*/ 0 w 885825"/>
              <a:gd name="connsiteY4" fmla="*/ 7820349 h 19939820"/>
              <a:gd name="connsiteX5" fmla="*/ 33340 w 885825"/>
              <a:gd name="connsiteY5" fmla="*/ 7818688 h 19939820"/>
              <a:gd name="connsiteX6" fmla="*/ 549118 w 885825"/>
              <a:gd name="connsiteY6" fmla="*/ 7279097 h 19939820"/>
              <a:gd name="connsiteX7" fmla="*/ 7146 w 885825"/>
              <a:gd name="connsiteY7" fmla="*/ 6737125 h 19939820"/>
              <a:gd name="connsiteX8" fmla="*/ 0 w 885825"/>
              <a:gd name="connsiteY8" fmla="*/ 6737845 h 19939820"/>
              <a:gd name="connsiteX9" fmla="*/ 0 w 885825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11908 w 890587"/>
              <a:gd name="connsiteY7" fmla="*/ 6737125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4762 w 890587"/>
              <a:gd name="connsiteY0" fmla="*/ 0 h 19939820"/>
              <a:gd name="connsiteX1" fmla="*/ 890587 w 890587"/>
              <a:gd name="connsiteY1" fmla="*/ 0 h 19939820"/>
              <a:gd name="connsiteX2" fmla="*/ 890587 w 890587"/>
              <a:gd name="connsiteY2" fmla="*/ 19939820 h 19939820"/>
              <a:gd name="connsiteX3" fmla="*/ 4762 w 890587"/>
              <a:gd name="connsiteY3" fmla="*/ 19939820 h 19939820"/>
              <a:gd name="connsiteX4" fmla="*/ 4762 w 890587"/>
              <a:gd name="connsiteY4" fmla="*/ 7820349 h 19939820"/>
              <a:gd name="connsiteX5" fmla="*/ 38102 w 890587"/>
              <a:gd name="connsiteY5" fmla="*/ 7818688 h 19939820"/>
              <a:gd name="connsiteX6" fmla="*/ 553880 w 890587"/>
              <a:gd name="connsiteY6" fmla="*/ 7279097 h 19939820"/>
              <a:gd name="connsiteX7" fmla="*/ 33339 w 890587"/>
              <a:gd name="connsiteY7" fmla="*/ 6744269 h 19939820"/>
              <a:gd name="connsiteX8" fmla="*/ 0 w 890587"/>
              <a:gd name="connsiteY8" fmla="*/ 6675932 h 19939820"/>
              <a:gd name="connsiteX9" fmla="*/ 4762 w 890587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2034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289 w 886114"/>
              <a:gd name="connsiteY4" fmla="*/ 7856068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29875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751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33629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5060 w 886114"/>
              <a:gd name="connsiteY5" fmla="*/ 7818688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5052 w 886114"/>
              <a:gd name="connsiteY4" fmla="*/ 7837019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15588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41782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20351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28866 w 886114"/>
              <a:gd name="connsiteY7" fmla="*/ 6744269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45534 w 886114"/>
              <a:gd name="connsiteY7" fmla="*/ 6734744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  <a:gd name="connsiteX0" fmla="*/ 289 w 886114"/>
              <a:gd name="connsiteY0" fmla="*/ 0 h 19939820"/>
              <a:gd name="connsiteX1" fmla="*/ 886114 w 886114"/>
              <a:gd name="connsiteY1" fmla="*/ 0 h 19939820"/>
              <a:gd name="connsiteX2" fmla="*/ 886114 w 886114"/>
              <a:gd name="connsiteY2" fmla="*/ 19939820 h 19939820"/>
              <a:gd name="connsiteX3" fmla="*/ 289 w 886114"/>
              <a:gd name="connsiteY3" fmla="*/ 19939820 h 19939820"/>
              <a:gd name="connsiteX4" fmla="*/ 7434 w 886114"/>
              <a:gd name="connsiteY4" fmla="*/ 7856070 h 19939820"/>
              <a:gd name="connsiteX5" fmla="*/ 52679 w 886114"/>
              <a:gd name="connsiteY5" fmla="*/ 7816307 h 19939820"/>
              <a:gd name="connsiteX6" fmla="*/ 549407 w 886114"/>
              <a:gd name="connsiteY6" fmla="*/ 7279097 h 19939820"/>
              <a:gd name="connsiteX7" fmla="*/ 38390 w 886114"/>
              <a:gd name="connsiteY7" fmla="*/ 6737125 h 19939820"/>
              <a:gd name="connsiteX8" fmla="*/ 2671 w 886114"/>
              <a:gd name="connsiteY8" fmla="*/ 6668789 h 19939820"/>
              <a:gd name="connsiteX9" fmla="*/ 289 w 886114"/>
              <a:gd name="connsiteY9" fmla="*/ 0 h 1993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6114" h="19939820">
                <a:moveTo>
                  <a:pt x="289" y="0"/>
                </a:moveTo>
                <a:lnTo>
                  <a:pt x="886114" y="0"/>
                </a:lnTo>
                <a:lnTo>
                  <a:pt x="886114" y="19939820"/>
                </a:lnTo>
                <a:lnTo>
                  <a:pt x="289" y="19939820"/>
                </a:lnTo>
                <a:cubicBezTo>
                  <a:pt x="1877" y="15903172"/>
                  <a:pt x="5846" y="11892718"/>
                  <a:pt x="7434" y="7856070"/>
                </a:cubicBezTo>
                <a:cubicBezTo>
                  <a:pt x="9816" y="7825355"/>
                  <a:pt x="50297" y="7816067"/>
                  <a:pt x="52679" y="7816307"/>
                </a:cubicBezTo>
                <a:cubicBezTo>
                  <a:pt x="352002" y="7816307"/>
                  <a:pt x="549407" y="7578420"/>
                  <a:pt x="549407" y="7279097"/>
                </a:cubicBezTo>
                <a:cubicBezTo>
                  <a:pt x="549407" y="6979774"/>
                  <a:pt x="337713" y="6737125"/>
                  <a:pt x="38390" y="6737125"/>
                </a:cubicBezTo>
                <a:cubicBezTo>
                  <a:pt x="-3679" y="6738159"/>
                  <a:pt x="1877" y="6705854"/>
                  <a:pt x="2671" y="6668789"/>
                </a:cubicBezTo>
                <a:cubicBezTo>
                  <a:pt x="4258" y="4443478"/>
                  <a:pt x="-1298" y="2225311"/>
                  <a:pt x="289" y="0"/>
                </a:cubicBezTo>
                <a:close/>
              </a:path>
            </a:pathLst>
          </a:cu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96" name="圖形 95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4A0FA667-EE43-6BFF-161A-BD18E177A2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21567" y="444758"/>
            <a:ext cx="621734" cy="621734"/>
          </a:xfrm>
          <a:prstGeom prst="rect">
            <a:avLst/>
          </a:prstGeom>
        </p:spPr>
      </p:pic>
      <p:pic>
        <p:nvPicPr>
          <p:cNvPr id="97" name="圖形 96" descr="瀏覽器視窗">
            <a:hlinkClick r:id="rId19" action="ppaction://hlinksldjump"/>
            <a:extLst>
              <a:ext uri="{FF2B5EF4-FFF2-40B4-BE49-F238E27FC236}">
                <a16:creationId xmlns:a16="http://schemas.microsoft.com/office/drawing/2014/main" id="{AE502223-367B-5D22-17AE-3F6C53852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37072" y="4216603"/>
            <a:ext cx="622800" cy="622800"/>
          </a:xfrm>
          <a:prstGeom prst="rect">
            <a:avLst/>
          </a:prstGeom>
        </p:spPr>
      </p:pic>
      <p:pic>
        <p:nvPicPr>
          <p:cNvPr id="98" name="圖形 97" descr="放大鏡">
            <a:hlinkClick r:id="rId12" action="ppaction://hlinksldjump"/>
            <a:extLst>
              <a:ext uri="{FF2B5EF4-FFF2-40B4-BE49-F238E27FC236}">
                <a16:creationId xmlns:a16="http://schemas.microsoft.com/office/drawing/2014/main" id="{EDDD7AC5-E9CE-33E7-F935-5FF076FFEB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31143" y="1050636"/>
            <a:ext cx="621734" cy="621734"/>
          </a:xfrm>
          <a:prstGeom prst="rect">
            <a:avLst/>
          </a:prstGeom>
        </p:spPr>
      </p:pic>
      <p:pic>
        <p:nvPicPr>
          <p:cNvPr id="99" name="圖形 98" descr="星星">
            <a:hlinkClick r:id="rId20" action="ppaction://hlinksldjump"/>
            <a:extLst>
              <a:ext uri="{FF2B5EF4-FFF2-40B4-BE49-F238E27FC236}">
                <a16:creationId xmlns:a16="http://schemas.microsoft.com/office/drawing/2014/main" id="{F441B442-3623-21C4-C730-5EE5152F69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37072" y="5272103"/>
            <a:ext cx="622800" cy="622800"/>
          </a:xfrm>
          <a:prstGeom prst="rect">
            <a:avLst/>
          </a:prstGeom>
        </p:spPr>
      </p:pic>
      <p:pic>
        <p:nvPicPr>
          <p:cNvPr id="100" name="圖形 99" descr="原子">
            <a:hlinkClick r:id="rId21" action="ppaction://hlinksldjump"/>
            <a:extLst>
              <a:ext uri="{FF2B5EF4-FFF2-40B4-BE49-F238E27FC236}">
                <a16:creationId xmlns:a16="http://schemas.microsoft.com/office/drawing/2014/main" id="{62237A79-A6BD-4796-8777-DE2A8EF7A9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72" y="3161103"/>
            <a:ext cx="622800" cy="622800"/>
          </a:xfrm>
          <a:prstGeom prst="rect">
            <a:avLst/>
          </a:prstGeom>
        </p:spPr>
      </p:pic>
      <p:pic>
        <p:nvPicPr>
          <p:cNvPr id="101" name="圖形 100" descr="工具">
            <a:hlinkClick r:id="rId23" action="ppaction://hlinksldjump"/>
            <a:extLst>
              <a:ext uri="{FF2B5EF4-FFF2-40B4-BE49-F238E27FC236}">
                <a16:creationId xmlns:a16="http://schemas.microsoft.com/office/drawing/2014/main" id="{09F74ED8-CB01-0AAE-7DDD-42DCC47C4A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0610" y="2105603"/>
            <a:ext cx="622800" cy="622800"/>
          </a:xfrm>
          <a:prstGeom prst="rect">
            <a:avLst/>
          </a:prstGeom>
        </p:spPr>
      </p:pic>
      <p:sp>
        <p:nvSpPr>
          <p:cNvPr id="102" name="投影片編號版面配置區 101">
            <a:extLst>
              <a:ext uri="{FF2B5EF4-FFF2-40B4-BE49-F238E27FC236}">
                <a16:creationId xmlns:a16="http://schemas.microsoft.com/office/drawing/2014/main" id="{67765A9C-1DF9-4750-A883-1F830C49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828B2-BCA7-46AC-860F-3B8C106C9E2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33AC2E7-6CE8-D0BA-1761-F69FC4B46706}"/>
              </a:ext>
            </a:extLst>
          </p:cNvPr>
          <p:cNvSpPr txBox="1"/>
          <p:nvPr/>
        </p:nvSpPr>
        <p:spPr>
          <a:xfrm>
            <a:off x="871220" y="7681741"/>
            <a:ext cx="1824355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IoU</a:t>
            </a: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0.7064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32C552AF-182E-4CCC-88BB-0A1BCF1A360A}"/>
              </a:ext>
            </a:extLst>
          </p:cNvPr>
          <p:cNvSpPr txBox="1"/>
          <p:nvPr/>
        </p:nvSpPr>
        <p:spPr>
          <a:xfrm>
            <a:off x="7376967" y="7681741"/>
            <a:ext cx="3922260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二分類器 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Accuracy 0.9157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E4B02227-DE95-7F58-6C1C-895B123DADC4}"/>
              </a:ext>
            </a:extLst>
          </p:cNvPr>
          <p:cNvSpPr txBox="1"/>
          <p:nvPr/>
        </p:nvSpPr>
        <p:spPr>
          <a:xfrm>
            <a:off x="7333626" y="8192392"/>
            <a:ext cx="3947149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三分類器 </a:t>
            </a:r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Accuracy 0.8108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0000"/>
              </a:highligh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3DFB4F8-AF6C-C066-AEEC-D3160939C0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3955" y="4712737"/>
            <a:ext cx="4072481" cy="6828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CAB19AA-D0E1-B5EC-F31F-B5BBA2CBD78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23955" y="5278780"/>
            <a:ext cx="4072481" cy="682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986C8A-CDA7-C824-0324-7C882A13F12C}"/>
              </a:ext>
            </a:extLst>
          </p:cNvPr>
          <p:cNvSpPr txBox="1"/>
          <p:nvPr/>
        </p:nvSpPr>
        <p:spPr>
          <a:xfrm>
            <a:off x="668618" y="5824950"/>
            <a:ext cx="7536162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ResNet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文獻來源：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Deep Residual Learning for Image Recognition. arXiv:1512.03385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58D2F96-2DDA-6966-A14E-781EE2B87A30}"/>
              </a:ext>
            </a:extLst>
          </p:cNvPr>
          <p:cNvSpPr txBox="1"/>
          <p:nvPr/>
        </p:nvSpPr>
        <p:spPr>
          <a:xfrm>
            <a:off x="722839" y="6041845"/>
            <a:ext cx="10152328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020">
              <a:lnSpc>
                <a:spcPts val="3500"/>
              </a:lnSpc>
            </a:pPr>
            <a:r>
              <a:rPr lang="en-US" altLang="zh-TW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EfficientNet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文獻來源：</a:t>
            </a:r>
            <a:r>
              <a:rPr lang="en-US" altLang="zh-TW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EfficientNet</a:t>
            </a:r>
            <a:r>
              <a:rPr lang="en-US" altLang="zh-TW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: Rethinking Model Scaling for Convolutional Neural Networks. arXiv:1905.11946</a:t>
            </a:r>
            <a:r>
              <a:rPr lang="zh-TW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F26EA35-C01A-ACEA-0B2C-253C2BACBA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997" y="4703162"/>
            <a:ext cx="4480948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3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5984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59846;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</TotalTime>
  <Words>514</Words>
  <Application>Microsoft Office PowerPoint</Application>
  <PresentationFormat>寬螢幕</PresentationFormat>
  <Paragraphs>134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Microsoft YaHei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云瑄 鄭</dc:creator>
  <cp:lastModifiedBy>云瑄 鄭</cp:lastModifiedBy>
  <cp:revision>144</cp:revision>
  <dcterms:created xsi:type="dcterms:W3CDTF">2022-10-20T07:05:52Z</dcterms:created>
  <dcterms:modified xsi:type="dcterms:W3CDTF">2022-11-25T04:31:51Z</dcterms:modified>
</cp:coreProperties>
</file>